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3" r:id="rId5"/>
    <p:sldMasterId id="2147483654" r:id="rId6"/>
    <p:sldMasterId id="2147483655" r:id="rId7"/>
    <p:sldMasterId id="2147483657" r:id="rId8"/>
    <p:sldMasterId id="2147483658" r:id="rId9"/>
    <p:sldMasterId id="2147483659" r:id="rId10"/>
  </p:sldMasterIdLst>
  <p:notesMasterIdLst>
    <p:notesMasterId r:id="rId35"/>
  </p:notesMasterIdLst>
  <p:sldIdLst>
    <p:sldId id="256" r:id="rId11"/>
    <p:sldId id="287" r:id="rId12"/>
    <p:sldId id="257" r:id="rId13"/>
    <p:sldId id="296" r:id="rId14"/>
    <p:sldId id="258" r:id="rId15"/>
    <p:sldId id="297" r:id="rId16"/>
    <p:sldId id="298" r:id="rId17"/>
    <p:sldId id="299" r:id="rId18"/>
    <p:sldId id="300" r:id="rId19"/>
    <p:sldId id="301" r:id="rId20"/>
    <p:sldId id="289" r:id="rId21"/>
    <p:sldId id="290" r:id="rId22"/>
    <p:sldId id="291" r:id="rId23"/>
    <p:sldId id="292" r:id="rId24"/>
    <p:sldId id="293" r:id="rId25"/>
    <p:sldId id="294" r:id="rId26"/>
    <p:sldId id="259" r:id="rId27"/>
    <p:sldId id="260" r:id="rId28"/>
    <p:sldId id="262" r:id="rId29"/>
    <p:sldId id="264" r:id="rId30"/>
    <p:sldId id="265" r:id="rId31"/>
    <p:sldId id="267" r:id="rId32"/>
    <p:sldId id="295" r:id="rId33"/>
    <p:sldId id="302" r:id="rId34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806" y="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ндрей Рачков" userId="8cf2c278f29d3148" providerId="LiveId" clId="{B7853A50-BB77-43FA-9AAF-42467AC57ADB}"/>
    <pc:docChg chg="undo custSel addSld modSld">
      <pc:chgData name="Андрей Рачков" userId="8cf2c278f29d3148" providerId="LiveId" clId="{B7853A50-BB77-43FA-9AAF-42467AC57ADB}" dt="2019-04-18T13:04:36.928" v="103" actId="404"/>
      <pc:docMkLst>
        <pc:docMk/>
      </pc:docMkLst>
      <pc:sldChg chg="modSp">
        <pc:chgData name="Андрей Рачков" userId="8cf2c278f29d3148" providerId="LiveId" clId="{B7853A50-BB77-43FA-9AAF-42467AC57ADB}" dt="2019-04-18T12:55:27.903" v="45" actId="14100"/>
        <pc:sldMkLst>
          <pc:docMk/>
          <pc:sldMk cId="0" sldId="289"/>
        </pc:sldMkLst>
        <pc:spChg chg="mod">
          <ac:chgData name="Андрей Рачков" userId="8cf2c278f29d3148" providerId="LiveId" clId="{B7853A50-BB77-43FA-9AAF-42467AC57ADB}" dt="2019-04-18T12:55:27.903" v="45" actId="14100"/>
          <ac:spMkLst>
            <pc:docMk/>
            <pc:sldMk cId="0" sldId="289"/>
            <ac:spMk id="5" creationId="{EF3CDD24-6242-480A-B2CA-5F3627907313}"/>
          </ac:spMkLst>
        </pc:spChg>
        <pc:picChg chg="mod">
          <ac:chgData name="Андрей Рачков" userId="8cf2c278f29d3148" providerId="LiveId" clId="{B7853A50-BB77-43FA-9AAF-42467AC57ADB}" dt="2019-04-18T12:55:18.847" v="42" actId="1076"/>
          <ac:picMkLst>
            <pc:docMk/>
            <pc:sldMk cId="0" sldId="289"/>
            <ac:picMk id="7" creationId="{A8577308-4402-47D3-8544-CA1BAC6586D1}"/>
          </ac:picMkLst>
        </pc:picChg>
        <pc:picChg chg="mod">
          <ac:chgData name="Андрей Рачков" userId="8cf2c278f29d3148" providerId="LiveId" clId="{B7853A50-BB77-43FA-9AAF-42467AC57ADB}" dt="2019-04-18T12:55:21.286" v="43" actId="1076"/>
          <ac:picMkLst>
            <pc:docMk/>
            <pc:sldMk cId="0" sldId="289"/>
            <ac:picMk id="9" creationId="{01F35316-8323-402F-A9A5-BE89CAEFF493}"/>
          </ac:picMkLst>
        </pc:picChg>
        <pc:picChg chg="mod">
          <ac:chgData name="Андрей Рачков" userId="8cf2c278f29d3148" providerId="LiveId" clId="{B7853A50-BB77-43FA-9AAF-42467AC57ADB}" dt="2019-04-18T12:51:47.795" v="3" actId="1076"/>
          <ac:picMkLst>
            <pc:docMk/>
            <pc:sldMk cId="0" sldId="289"/>
            <ac:picMk id="22538" creationId="{D6D53363-536F-41B9-93DE-9CAF1920C194}"/>
          </ac:picMkLst>
        </pc:picChg>
        <pc:picChg chg="mod">
          <ac:chgData name="Андрей Рачков" userId="8cf2c278f29d3148" providerId="LiveId" clId="{B7853A50-BB77-43FA-9AAF-42467AC57ADB}" dt="2019-04-18T12:52:21.847" v="9" actId="1076"/>
          <ac:picMkLst>
            <pc:docMk/>
            <pc:sldMk cId="0" sldId="289"/>
            <ac:picMk id="22539" creationId="{15A3083F-02B0-46B2-8E21-994A28844E09}"/>
          </ac:picMkLst>
        </pc:picChg>
      </pc:sldChg>
      <pc:sldChg chg="modSp">
        <pc:chgData name="Андрей Рачков" userId="8cf2c278f29d3148" providerId="LiveId" clId="{B7853A50-BB77-43FA-9AAF-42467AC57ADB}" dt="2019-04-18T12:59:35.362" v="59" actId="6549"/>
        <pc:sldMkLst>
          <pc:docMk/>
          <pc:sldMk cId="0" sldId="290"/>
        </pc:sldMkLst>
        <pc:spChg chg="mod">
          <ac:chgData name="Андрей Рачков" userId="8cf2c278f29d3148" providerId="LiveId" clId="{B7853A50-BB77-43FA-9AAF-42467AC57ADB}" dt="2019-04-18T12:59:35.362" v="59" actId="6549"/>
          <ac:spMkLst>
            <pc:docMk/>
            <pc:sldMk cId="0" sldId="290"/>
            <ac:spMk id="23558" creationId="{578357BA-60B5-4F22-8172-23E97971C9E3}"/>
          </ac:spMkLst>
        </pc:spChg>
      </pc:sldChg>
      <pc:sldChg chg="modSp">
        <pc:chgData name="Андрей Рачков" userId="8cf2c278f29d3148" providerId="LiveId" clId="{B7853A50-BB77-43FA-9AAF-42467AC57ADB}" dt="2019-04-18T12:57:12.338" v="55" actId="255"/>
        <pc:sldMkLst>
          <pc:docMk/>
          <pc:sldMk cId="0" sldId="292"/>
        </pc:sldMkLst>
        <pc:spChg chg="mod">
          <ac:chgData name="Андрей Рачков" userId="8cf2c278f29d3148" providerId="LiveId" clId="{B7853A50-BB77-43FA-9AAF-42467AC57ADB}" dt="2019-04-18T12:57:12.338" v="55" actId="255"/>
          <ac:spMkLst>
            <pc:docMk/>
            <pc:sldMk cId="0" sldId="292"/>
            <ac:spMk id="4" creationId="{52F7D956-D42B-4089-B9D6-FF7DB911D9F6}"/>
          </ac:spMkLst>
        </pc:spChg>
        <pc:picChg chg="mod">
          <ac:chgData name="Андрей Рачков" userId="8cf2c278f29d3148" providerId="LiveId" clId="{B7853A50-BB77-43FA-9AAF-42467AC57ADB}" dt="2019-04-18T12:56:27.349" v="50" actId="1076"/>
          <ac:picMkLst>
            <pc:docMk/>
            <pc:sldMk cId="0" sldId="292"/>
            <ac:picMk id="25607" creationId="{19933FBC-4F7A-4A3C-9627-57FBF6D2BC2A}"/>
          </ac:picMkLst>
        </pc:picChg>
      </pc:sldChg>
      <pc:sldChg chg="modSp">
        <pc:chgData name="Андрей Рачков" userId="8cf2c278f29d3148" providerId="LiveId" clId="{B7853A50-BB77-43FA-9AAF-42467AC57ADB}" dt="2019-04-18T12:57:40.892" v="58" actId="403"/>
        <pc:sldMkLst>
          <pc:docMk/>
          <pc:sldMk cId="0" sldId="293"/>
        </pc:sldMkLst>
        <pc:spChg chg="mod">
          <ac:chgData name="Андрей Рачков" userId="8cf2c278f29d3148" providerId="LiveId" clId="{B7853A50-BB77-43FA-9AAF-42467AC57ADB}" dt="2019-04-18T12:57:40.892" v="58" actId="403"/>
          <ac:spMkLst>
            <pc:docMk/>
            <pc:sldMk cId="0" sldId="293"/>
            <ac:spMk id="4" creationId="{18E2813D-264F-48A6-9B01-5855025A21DC}"/>
          </ac:spMkLst>
        </pc:spChg>
        <pc:picChg chg="mod">
          <ac:chgData name="Андрей Рачков" userId="8cf2c278f29d3148" providerId="LiveId" clId="{B7853A50-BB77-43FA-9AAF-42467AC57ADB}" dt="2019-04-18T12:57:36.004" v="57" actId="1076"/>
          <ac:picMkLst>
            <pc:docMk/>
            <pc:sldMk cId="0" sldId="293"/>
            <ac:picMk id="26633" creationId="{7A707241-FE88-4BCA-951E-A644EC6B6FAD}"/>
          </ac:picMkLst>
        </pc:picChg>
      </pc:sldChg>
      <pc:sldChg chg="modSp">
        <pc:chgData name="Андрей Рачков" userId="8cf2c278f29d3148" providerId="LiveId" clId="{B7853A50-BB77-43FA-9AAF-42467AC57ADB}" dt="2019-04-18T13:03:41.246" v="69" actId="255"/>
        <pc:sldMkLst>
          <pc:docMk/>
          <pc:sldMk cId="0" sldId="295"/>
        </pc:sldMkLst>
        <pc:spChg chg="mod">
          <ac:chgData name="Андрей Рачков" userId="8cf2c278f29d3148" providerId="LiveId" clId="{B7853A50-BB77-43FA-9AAF-42467AC57ADB}" dt="2019-04-18T13:03:41.246" v="69" actId="255"/>
          <ac:spMkLst>
            <pc:docMk/>
            <pc:sldMk cId="0" sldId="295"/>
            <ac:spMk id="63492" creationId="{903D269F-DB2D-4C7A-87C1-DA00693EFC08}"/>
          </ac:spMkLst>
        </pc:spChg>
      </pc:sldChg>
      <pc:sldChg chg="delSp modSp add">
        <pc:chgData name="Андрей Рачков" userId="8cf2c278f29d3148" providerId="LiveId" clId="{B7853A50-BB77-43FA-9AAF-42467AC57ADB}" dt="2019-04-18T13:04:36.928" v="103" actId="404"/>
        <pc:sldMkLst>
          <pc:docMk/>
          <pc:sldMk cId="3980213212" sldId="302"/>
        </pc:sldMkLst>
        <pc:spChg chg="mod">
          <ac:chgData name="Андрей Рачков" userId="8cf2c278f29d3148" providerId="LiveId" clId="{B7853A50-BB77-43FA-9AAF-42467AC57ADB}" dt="2019-04-18T13:04:36.928" v="103" actId="404"/>
          <ac:spMkLst>
            <pc:docMk/>
            <pc:sldMk cId="3980213212" sldId="302"/>
            <ac:spMk id="63492" creationId="{903D269F-DB2D-4C7A-87C1-DA00693EFC08}"/>
          </ac:spMkLst>
        </pc:spChg>
        <pc:picChg chg="del">
          <ac:chgData name="Андрей Рачков" userId="8cf2c278f29d3148" providerId="LiveId" clId="{B7853A50-BB77-43FA-9AAF-42467AC57ADB}" dt="2019-04-18T13:03:53.575" v="71" actId="478"/>
          <ac:picMkLst>
            <pc:docMk/>
            <pc:sldMk cId="3980213212" sldId="302"/>
            <ac:picMk id="5" creationId="{2EFF3F14-5B52-48F8-8024-8016B711E1B4}"/>
          </ac:picMkLst>
        </pc:picChg>
        <pc:picChg chg="del">
          <ac:chgData name="Андрей Рачков" userId="8cf2c278f29d3148" providerId="LiveId" clId="{B7853A50-BB77-43FA-9AAF-42467AC57ADB}" dt="2019-04-18T13:03:55.552" v="72" actId="478"/>
          <ac:picMkLst>
            <pc:docMk/>
            <pc:sldMk cId="3980213212" sldId="302"/>
            <ac:picMk id="7" creationId="{2FDF2BFE-65E2-48C4-96AE-DD8672CF872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7FB8CCF6-410E-4DA7-82FD-E4D97423C83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AEB7DF8C-5C58-48E8-A0DE-9E4B879FE83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>
            <a:extLst>
              <a:ext uri="{FF2B5EF4-FFF2-40B4-BE49-F238E27FC236}">
                <a16:creationId xmlns:a16="http://schemas.microsoft.com/office/drawing/2014/main" id="{799D210F-12FE-48C6-8F94-B261875B55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4007DACD-9647-433E-A96F-A81E0FE725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59C62EE4-B028-471D-9264-0DFE39F2E7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A8C7E5B4-2647-4240-A173-F229EE0391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D0A2F08B-9D7A-48A2-981F-35C603A1C3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40E2719A-54DB-4996-BEDE-22C09AF6AE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D32616B0-03E6-4FA1-B303-06E4D7D21B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3176B260-3654-4BEF-93FF-100E9940F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D63FEEC5-B173-440F-97C3-241F8C23E9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131966FB-8292-41D5-8992-E114610512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>
            <a:extLst>
              <a:ext uri="{FF2B5EF4-FFF2-40B4-BE49-F238E27FC236}">
                <a16:creationId xmlns:a16="http://schemas.microsoft.com/office/drawing/2014/main" id="{F748E882-C452-4F16-85D8-F13A15AA8C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2D509009-1CD4-4782-9A46-0F43522F97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>
            <a:extLst>
              <a:ext uri="{FF2B5EF4-FFF2-40B4-BE49-F238E27FC236}">
                <a16:creationId xmlns:a16="http://schemas.microsoft.com/office/drawing/2014/main" id="{0B90B8EA-209A-44AB-990D-180340B9B2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C43DF5C7-96F1-4440-9CD0-0DE7CD5C98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133C2D1F-549D-4323-8782-7C0ED0DD91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F3C6047A-C171-4847-9172-690718286B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FD93BA63-0B64-4673-B756-4FECAEF2C8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94ABB12F-666A-4A26-9303-A992A8B716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62525B73-00CC-43B5-9B82-3190984976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6B4A4B81-D3B0-44B1-9798-BF306E5847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62525B73-00CC-43B5-9B82-3190984976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6B4A4B81-D3B0-44B1-9798-BF306E5847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642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62525B73-00CC-43B5-9B82-3190984976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6B4A4B81-D3B0-44B1-9798-BF306E5847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805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62525B73-00CC-43B5-9B82-3190984976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6B4A4B81-D3B0-44B1-9798-BF306E5847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940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62525B73-00CC-43B5-9B82-3190984976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6B4A4B81-D3B0-44B1-9798-BF306E5847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450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62525B73-00CC-43B5-9B82-3190984976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6B4A4B81-D3B0-44B1-9798-BF306E5847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148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3E9DAE3F-4B1A-4603-B8B9-D329C3E30A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BE798E25-48AB-4C7C-9F43-8148741842D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1BB9CE8D-F62C-45A6-85B1-A11E0C066E4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1BF9B-A984-4FAE-9BA0-324D66E74E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549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8934A846-5629-4566-B8BE-5D46A32FC5C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8670F6BC-3D96-4874-8E15-8E9CF52E7FE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B4365EA1-4030-4CB6-A78B-9CAFD066884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7E195-B289-47CB-8546-B8703C2A0F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79882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04DD69-2D53-43F7-B60F-846FB9F78D6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8C6C596-E0A6-4E62-A90D-03623014585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36FA9DD-1D04-4FA7-8AC2-8C4CA8323F4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5B313-0A89-43D2-943A-F9CFE2C3A8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1422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4B1274D-7B12-4E4E-BA4C-98F2CAC17A6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6A8A638-E383-48AD-A5CE-C74CC339453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5F84088-BE04-4186-8339-311972678A6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23F48-F377-4B52-95DD-FF7C9D9E62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88884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6CB50CD-EA39-4A53-9AED-BE9A35242E2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DE0DBED-7A52-4414-8B16-A9BFEEC4E30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8919B2D-138D-41D0-836A-BCDEB5D7A35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969CD-5567-4F7E-8D79-DB5847DC99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79553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BD51AAB-4394-4585-9039-DE614756C66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85B1C54-2A7C-4EFE-8D8B-36145C0B2B1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E2AC2DA-51CD-41FA-9D49-AA961DEDB29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051BA-4EB5-4646-8ECB-9E5ED04BD6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09984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46265E2-E11C-44B0-9FC4-2DB40E5647F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11CC0DF-0E81-4118-BD33-01830FDE484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83DCCA60-E4D1-446B-8EE6-2E7C3096D9E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8F5D5-7E8D-4BA7-A4C1-AB61E50750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66479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168845-3884-423C-963C-D459BCDC8DE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E0C15C-E1A6-4A3C-A89A-7C15713F06D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DB599E-0A2F-4598-81C5-54BA1EA3B7B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29154-3BF5-4CA5-881D-F1E8190817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67855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9C88AC8-788E-400E-BF68-C2193190DDD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E4B9129-4571-4C33-B2A9-6A5890BBB94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26F144-0C42-4709-8FEA-791BCBE7C6F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5C53D-0AE6-4B2E-B0D2-5DE50E7625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22489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3BE1D94-E4FE-4E85-AC73-60D858856F6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B1F92D2-FA11-4849-9867-24D37907EC3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488C55D-5505-40F8-A1E5-5F8999B10A9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EA41B-3EFD-46D6-BAA5-E9EA0B74E3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91497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7ABD83F-D0DA-49F1-98B6-B5A33FBF9BB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FB9083C-2388-4488-949E-D2FC34498C5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A851328-D233-41E1-ADFE-41835E576C7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02A10-B202-4781-BBA9-B4D08524EE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25362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449BE35-22E4-4914-9A97-3E172B8A9D5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CB62463-4237-44E0-8420-40E40B094B5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7F70CAB-216C-486F-A709-0DEA75347B8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D57D1-2A2D-41FE-8D63-E2D539CEE9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1278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127000"/>
            <a:ext cx="2055812" cy="59674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127000"/>
            <a:ext cx="6016625" cy="59674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5B7091FA-7449-462E-A8AB-E908F839477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58F2B48B-245F-4CCC-8F01-16A0CB1C77E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5545372D-6E04-4170-A5ED-21A6DA5281B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7F1A3-9C27-49A2-92F7-91AE88DF42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36550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75CFDD0-C204-4613-8CC7-8E5CDE4CD00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032BDE0-6B6E-4B85-A1C4-134DD5030AC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E65E76F-B938-4A99-9D9C-A2C4C171512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2092D-76E0-4F17-B685-F6CDCEFF47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0456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1A9A5569-7E82-4D82-A0C3-7FF14501AAD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3A41B004-C52F-4F7A-813C-760A24390B0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C5653469-2150-4581-9BD4-F7890D3E321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7D25C-4D7E-4958-BA05-4ED817D48C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4740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5EA23A0A-6551-4C6A-9112-37EAAA3B575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5AAD40F2-2110-4B66-9E23-54489AB3ADE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F94D113D-85D8-4636-98C1-33E9D0FF929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A5E30-A872-466B-ACE3-3734F431CE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8558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19E89747-8AE1-48CC-B966-2C1335FE547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B606B5CA-C6F1-4CF6-944E-B14BA66DB5D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569BF2F5-A91E-4F9D-BA26-7568561718C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5175D-6253-4A2E-8E49-BD596CC269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3884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541875C4-118B-4BB9-868D-D02101BDB49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555CFD08-87BE-4A0C-88B6-6A5125ACF44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E043B014-F89E-479F-9DED-B9A19339311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7578B-C1F2-43E6-A244-5E0BC53613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7035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D153DD5E-15E6-402F-B7D7-2BD81B103D5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436782BF-B9CA-4A25-98C4-5BF0A562049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9">
            <a:extLst>
              <a:ext uri="{FF2B5EF4-FFF2-40B4-BE49-F238E27FC236}">
                <a16:creationId xmlns:a16="http://schemas.microsoft.com/office/drawing/2014/main" id="{39E7FFA3-8F0A-4356-8232-C4318CC98EB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AA6A8-A0DD-4D5B-9760-7D0DDF9793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8239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7">
            <a:extLst>
              <a:ext uri="{FF2B5EF4-FFF2-40B4-BE49-F238E27FC236}">
                <a16:creationId xmlns:a16="http://schemas.microsoft.com/office/drawing/2014/main" id="{B5C21F31-DC66-41D4-ABE4-5B371F37C20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699EB6A2-6C8F-459C-B539-114E018F2E3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816A8BBE-97AD-4223-B7A6-72723A0DBA4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C806D-F35D-4C2B-9A23-FF8B336891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9898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>
            <a:extLst>
              <a:ext uri="{FF2B5EF4-FFF2-40B4-BE49-F238E27FC236}">
                <a16:creationId xmlns:a16="http://schemas.microsoft.com/office/drawing/2014/main" id="{9A4E6FE4-137D-4137-9CD0-28F778AA3F3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8">
            <a:extLst>
              <a:ext uri="{FF2B5EF4-FFF2-40B4-BE49-F238E27FC236}">
                <a16:creationId xmlns:a16="http://schemas.microsoft.com/office/drawing/2014/main" id="{561BFC76-1485-4AB3-B623-8A94E658A6D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E6D8F596-CC3A-4F4E-AF0A-441820B48C4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46406-5243-43BF-AFF8-F8BB55D5C1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7133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4AAFA58A-0371-4505-9B6D-B537F71C072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EF777CEF-6D00-4737-9BF2-77FEADBDD6D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74E63A07-08E6-46ED-ABF1-A7A1BB194F5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9C9B6-70C8-4D36-8F66-FB1DD40947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1430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85D37ADA-C3F6-4131-B6CF-39E9B49915E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119FC7D2-6718-4D7E-AC65-3B1CD092EEF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04FAE4F8-6FE3-44A7-A6A6-510D44D9996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4A7B5-B748-4A80-AB04-A0F01C4860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76555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D0CCAC4A-B5D6-45C4-8696-EC134902DA0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5BA4E240-CC1D-49AA-B813-E85D717308A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69F75C9B-E895-42F0-BA1A-A4F90365A69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50464-7760-4040-896C-F15F25E3AE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7899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2F67AF34-28B5-49FA-A917-6C2AB659B3F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EE89489E-772E-4689-9D48-0241F5D449A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862CDA22-D603-4BA4-9F39-9A1D3840743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E82EF-42E5-499B-A8CC-71EE72DDBD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8763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1600200"/>
            <a:ext cx="6021387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321363AC-9FB4-4105-A1AD-28A69DACF6D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2BE619C4-B46C-4249-85AC-E5E420339AB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AED19641-A652-46D4-B2A9-9CCF31EE1E3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C9559-7D0B-4719-88B1-554C163347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5017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D8FC288F-E3B0-4EFB-9649-B41752E40B0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F18071F2-AE8E-451F-8638-7E962B35723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7CDA5441-1F15-4EAE-ABDE-C9774189B90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F42D4-CB76-4BB6-877E-4DCC6A24F8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2970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834EE8E2-D010-43FC-A148-3853A3B1FCE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81C8A4C7-5026-414E-8853-AEC70FDE227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85001732-C8FB-4AFB-9D99-E36F21CAA78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12E4A-D0CB-479F-8E3E-A82490EBE4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7222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892831D1-5C37-45AA-9D18-A13B4B23739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F9CBC9A8-0885-4E05-88ED-FA55EBEDC3E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56DEE65C-6A4E-4154-B952-2E2FAC0074F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3DCCE-7A93-45B4-B525-844DA73F30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1194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494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494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B641EB05-28FF-4351-A9FC-ACB549E659A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F69700B7-0407-4D7B-ADEC-BC247C80734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7DBAF29F-5E20-4DB6-BC13-5FEF1DB0CB3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19964-EFB4-427E-BDA3-1FB87DEB33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0047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8FA5B044-1E79-4BF6-813D-322E237B37A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92D20F0B-57B4-4DBC-9136-FE98EAFE661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0">
            <a:extLst>
              <a:ext uri="{FF2B5EF4-FFF2-40B4-BE49-F238E27FC236}">
                <a16:creationId xmlns:a16="http://schemas.microsoft.com/office/drawing/2014/main" id="{8C03630C-3655-49BA-ADB8-A1087752AB6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A766C-3BD0-4A24-9452-684D75443F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49690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D6191ACD-CF5D-4739-9B54-253D4B93DD8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DABA874A-EAE4-44F5-BA95-676838FECAB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B202E189-5093-491C-842E-134D5833DAB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1B096-20C3-4415-8D67-2AF5B711B6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87908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id="{6E9359C2-0F2E-44A0-9E39-2259D15B160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D917E025-54D7-479D-945E-3C1BFD230F4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1F3BB585-FB25-49C7-BA9B-8CF250513E6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ACD5D-0E8D-4DE1-935F-0CE409626A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5704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A558691F-397E-4278-82DC-65BC7BAB272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9BEF5E4A-BB2F-4C1E-92A7-375EEB22414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1FD7CF67-31B5-4451-BEF9-68E34F51C72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53F20-8790-44B5-9398-3D23372120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4035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55762A24-2D89-46B1-97DF-357CDBC282E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D9CDF3A9-DFB1-4B74-AD65-205379B30CD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C0FA2908-E519-4F2A-BAA8-7D4FDE97B8F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DDA93-5B53-4E35-94DA-EE8108BA10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8332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91E26C61-37F6-430D-B43C-997C13106F2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0F1D26E1-84A1-46AB-9D3D-EC563C78874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89B24C7D-CBE6-4EFA-82C5-5C865C81BB4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0E966-D1CE-489A-B57B-D0ED772C33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75566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D51CF36A-A06B-441E-B3A1-DD86FEA4281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CB7E0307-00DF-4853-B290-5F69B978B0F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C46AC7D2-16FB-4B06-AC31-3734B447FA6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4A3E2-357C-416D-A2FE-FDABE1E1AB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7341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658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658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FE67324E-57ED-417B-B250-EFC613C94AC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917778EC-6899-4C72-9F2E-933D6EAD9FE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F8D9FC82-B30B-438E-8875-58A80491CD6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49083-E5F6-48DB-AF21-5CDF4C7AAE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32085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9908E4C9-D84C-4BBE-8834-D656A189085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CE91EEFA-C668-419B-89A9-E2C4C867DBC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FC7CD897-E698-4AB1-A51D-23C52246401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72BA8-06FF-4588-9C4C-6417BF78A7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10561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3F9DF911-D8E0-438E-AFC8-1F13C65D176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9416F3D8-A838-40C1-A34E-ABFF35AEE96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97097A0B-4F96-4112-BEAC-EA70C8BAA73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AF09E-89EA-4A8D-A0CB-2BA51C6A17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15405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714440CA-FD23-49EF-B8C1-6E03221D400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CB03C6C0-F316-4D8F-904B-BDBCDDF8177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E2DEB446-EB9D-423E-A386-A6332DC8CBE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945B0-5AC3-4BD2-B536-27559CCACE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27045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997AAD86-B5A2-43C8-9FE5-F0ACF69BF00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61D10146-E82F-4D5A-B2BF-57580B76FF7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9FEA6159-257F-4493-8602-A1E6276BF6D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713FD-3487-4800-961B-0B08723832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04316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2751F3EC-6DA6-470E-BAF7-310FDA3E4B6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471C7A39-3114-4BE5-BA5D-C04E2584702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0">
            <a:extLst>
              <a:ext uri="{FF2B5EF4-FFF2-40B4-BE49-F238E27FC236}">
                <a16:creationId xmlns:a16="http://schemas.microsoft.com/office/drawing/2014/main" id="{0A5E116C-AE86-45FC-80A8-63EF8728729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69A7A-6B02-40DC-8002-783499E506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57619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300F11A4-5DED-43E5-AFD7-46BEB280761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5E409AF0-5822-4130-BC8C-C148425FDA2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79120B07-6ED4-414B-BE6D-71DF469DB98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2C2A3-DCCB-445C-B074-45B4FD3B2D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4417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542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598613"/>
            <a:ext cx="4037012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8D3534CC-0159-4566-80DC-9B4DC712A9A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03CEE57E-CDB5-4C0E-AD84-24339A3F95B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2230C4BF-1942-46CD-AFB0-4A923300217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36099-95FD-4232-AE00-877EAFD473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19554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id="{EBBC8A6C-63FF-49B8-A8E5-5348EF618BB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D370E42D-E8F9-4492-9265-02B38A95558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4A78997A-0FEC-4DDF-9199-514E5315395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F8480-A15E-41D9-9E58-30E5BD30C4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3195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4156BB99-ABE6-4FB8-8862-41B980789E0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CCA37BCE-7A80-4746-9973-2686555A53C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A397FD96-3711-4449-9CCF-E8C98E0BF80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1CF0-128C-41B0-BCFE-66DF822E08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41232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9D2D8B95-3753-44B2-927F-E2BBB810EA9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51E72648-46D3-4326-BBFD-756DEEDD04C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E0CF78EA-8313-4773-9A5B-0D7F1F8513D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38F1C-D885-4D06-9162-833330581A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56340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111405C8-FF6A-4A5D-A7A6-F9009D581E0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E64218B0-81FB-4464-AFC6-C38F0DB73F2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DA058EC9-6538-4967-A08A-4485CB51C2B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93BF7-6490-4E5B-8130-9A730CD08A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78492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01A50CAE-9C47-4749-9677-0FCE5B6D036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8FA628A1-0520-47C4-8D48-26D5549A0EE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2E0D4992-3D66-4A52-8E75-1F1B621812F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19154-615E-4A1B-B6D0-5F1BD26FC0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6977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560102-34B1-4833-BB2D-FD02F504031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29DF8A-DC48-4BFB-AB0E-AD9B569F327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905EC8-BCCB-492E-9635-6592E07041E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A2E69-9149-4467-97B8-BFADB53DBA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92038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C81A69-A6F8-4C91-BB7C-957AE358A0E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6B6022-53D2-4D95-AC7A-2FB5A090F7B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DB26F6-5D17-410B-96F6-9B46DA74AF7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E91AD-4DD2-411F-A20E-653B818AE0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5200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393A8F-7169-441E-8BAE-534ECA254E5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0A3892-DC9A-4427-9AF1-9514C941D1E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288469-4BD5-4713-9013-DDD4E226068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15D5A-DF61-4FB1-A7B8-CBEB8C0745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42324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D25CF49-D136-4B32-BFE8-BFB17CAE989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C33B078-D50D-4A36-AFB2-0C31EB6B70D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4751771-8E9E-4FB3-8C69-CC4ADC4C981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50BB4-974C-43E5-8F3F-D96E9907C4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181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91CC92D-1E5B-48E4-9036-5E901AAF7B1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045C0C4-D39A-4528-B032-062CC518B0C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DBBB014-05AF-4F97-AD23-BF2A5B5C32E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9469B-CB9B-4EFA-A138-36CF629A06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5598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E0BE7BBB-91F9-4A05-8196-4BCCF89946A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D22216D7-5FD9-4F8B-BD49-E09D081346E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9">
            <a:extLst>
              <a:ext uri="{FF2B5EF4-FFF2-40B4-BE49-F238E27FC236}">
                <a16:creationId xmlns:a16="http://schemas.microsoft.com/office/drawing/2014/main" id="{3B92760D-8194-4E65-AE35-626C1FC0E87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D9276-3204-4666-938C-E46B335D3E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66429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947AF9F-508F-4F8F-BB20-54186DA2C34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908903-5E3D-47ED-83A0-16416CBA5CE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EEC8C9-8920-48D9-A291-DF31885EB92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0BB92-B095-4D81-A957-455B25E744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71547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4CDDD095-2397-4748-819B-C49989FDCDB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BEBB6BA-20B4-4EB4-B9FE-79C7774E441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A8A968-65E5-4BB9-A464-98D7FC639DE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58350-06F2-464B-A165-900D7E47C3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46639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9240982-637F-4603-B687-2DA6932D7C0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53FBD8A-C48B-493F-A245-D7CCBA3D68B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1FE8E9F-06D1-48F7-BFB2-0F09FF1B1A7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B5CB5-BBE1-4231-914F-52AD72887F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72476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3CA99BB-F0DD-483F-9CE1-B280DB693EB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45C27AD-D52D-488A-B5E3-15031402BE7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3D85367-EACA-40DE-ADA3-52C19D8D8C5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ABB56-9F24-4E1E-B6FB-10316B7056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80854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23085E-CABA-47DF-9D93-29C0C056E12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AB12A4-1C4E-43ED-B34F-36586F2457F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A2060F-F3D6-4003-9538-FBEE8518705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5B8B8-DF05-4CEE-9487-0DB7CB69DA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3083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11300"/>
            <a:ext cx="2057400" cy="46148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11300"/>
            <a:ext cx="6019800" cy="46148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43D36B-60AE-497C-983F-1CABF9200D1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D83017-0CF3-4DD5-8650-AA70AE782A8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BC3DB9-0AD3-48CE-96AB-2A209BA8F22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20C43-B63D-4628-B56C-478B696119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90150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60CB326B-7673-4D2A-A339-0558FB407FE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D74D0D87-E5A9-4BFA-9C8E-3D4E8630510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165DBFEA-64AA-493C-864C-561B10E1D47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0DC6A-4D95-4EFE-AE8B-19F2C1ED51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79924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9C8497A7-4AA1-4E99-B0CC-B50A964676E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1F7E8875-FC72-418F-90FC-493803D5B5F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2D081DF3-6420-4B05-BF19-1AAE313E8E5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DEEB8-E806-4352-A38D-1ABFCFC489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0264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62CFA8FF-2F71-41D2-853D-628F6A57C6A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22F4C62C-8FDE-4203-8654-66234EE2F9F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D1A168AF-DF66-4ABA-821F-F2A8D707D73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E33FD-1721-4E28-AA2F-2D2EA299A2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60434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632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8">
            <a:extLst>
              <a:ext uri="{FF2B5EF4-FFF2-40B4-BE49-F238E27FC236}">
                <a16:creationId xmlns:a16="http://schemas.microsoft.com/office/drawing/2014/main" id="{56998C87-656A-4D0C-B81D-5D3300B514D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9">
            <a:extLst>
              <a:ext uri="{FF2B5EF4-FFF2-40B4-BE49-F238E27FC236}">
                <a16:creationId xmlns:a16="http://schemas.microsoft.com/office/drawing/2014/main" id="{825F93F2-F29E-4AF7-A20B-622585B8870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0">
            <a:extLst>
              <a:ext uri="{FF2B5EF4-FFF2-40B4-BE49-F238E27FC236}">
                <a16:creationId xmlns:a16="http://schemas.microsoft.com/office/drawing/2014/main" id="{25BDB742-FC73-4443-9212-A9DF2FA6E1F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B67B2-31FC-45A9-9928-C824AF83D1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5284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7">
            <a:extLst>
              <a:ext uri="{FF2B5EF4-FFF2-40B4-BE49-F238E27FC236}">
                <a16:creationId xmlns:a16="http://schemas.microsoft.com/office/drawing/2014/main" id="{412AD6E6-A094-47CB-B751-DDCC72A660B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CD276ED6-D630-467C-BE28-9064556B627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C0A86447-6F14-423D-96D8-90C074C00A9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D8ABA-D098-41A3-BB0F-18C09762C8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83126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8">
            <a:extLst>
              <a:ext uri="{FF2B5EF4-FFF2-40B4-BE49-F238E27FC236}">
                <a16:creationId xmlns:a16="http://schemas.microsoft.com/office/drawing/2014/main" id="{96159361-E9CD-40D3-B4A1-27FA04E9BD0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9">
            <a:extLst>
              <a:ext uri="{FF2B5EF4-FFF2-40B4-BE49-F238E27FC236}">
                <a16:creationId xmlns:a16="http://schemas.microsoft.com/office/drawing/2014/main" id="{69A25B5A-72C0-4FEC-996D-7FAB59F3BBA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0">
            <a:extLst>
              <a:ext uri="{FF2B5EF4-FFF2-40B4-BE49-F238E27FC236}">
                <a16:creationId xmlns:a16="http://schemas.microsoft.com/office/drawing/2014/main" id="{F4A7DF8C-6114-4128-82A4-9317EED17A4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95E56-4B67-4FC2-B5E9-519FA963ED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66555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8">
            <a:extLst>
              <a:ext uri="{FF2B5EF4-FFF2-40B4-BE49-F238E27FC236}">
                <a16:creationId xmlns:a16="http://schemas.microsoft.com/office/drawing/2014/main" id="{AD7C4845-B688-4DFD-BA80-43D6EF716C4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6F61C4C8-9B65-4550-91A9-DA1E8A7F9AA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25CCE7B3-F4D7-41D0-A5A1-C5A7CB2D48B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F67E6-B88D-49A0-907E-C75A258921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79039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8">
            <a:extLst>
              <a:ext uri="{FF2B5EF4-FFF2-40B4-BE49-F238E27FC236}">
                <a16:creationId xmlns:a16="http://schemas.microsoft.com/office/drawing/2014/main" id="{CB643803-2970-46D5-9CB0-ED4AA62EDA8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9">
            <a:extLst>
              <a:ext uri="{FF2B5EF4-FFF2-40B4-BE49-F238E27FC236}">
                <a16:creationId xmlns:a16="http://schemas.microsoft.com/office/drawing/2014/main" id="{4DC5C521-A9AF-4E59-8D5A-CE9B85E708A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0">
            <a:extLst>
              <a:ext uri="{FF2B5EF4-FFF2-40B4-BE49-F238E27FC236}">
                <a16:creationId xmlns:a16="http://schemas.microsoft.com/office/drawing/2014/main" id="{C9D86A7B-9762-4589-A45D-058FEBE93EA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29484-C0A4-4D42-B965-2825D6B99B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47033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8">
            <a:extLst>
              <a:ext uri="{FF2B5EF4-FFF2-40B4-BE49-F238E27FC236}">
                <a16:creationId xmlns:a16="http://schemas.microsoft.com/office/drawing/2014/main" id="{E0EF00C3-4E39-4C1A-8894-F09E4C35F17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9">
            <a:extLst>
              <a:ext uri="{FF2B5EF4-FFF2-40B4-BE49-F238E27FC236}">
                <a16:creationId xmlns:a16="http://schemas.microsoft.com/office/drawing/2014/main" id="{8389B277-2966-4F43-8054-D0C9858EAE6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0">
            <a:extLst>
              <a:ext uri="{FF2B5EF4-FFF2-40B4-BE49-F238E27FC236}">
                <a16:creationId xmlns:a16="http://schemas.microsoft.com/office/drawing/2014/main" id="{E7261F98-4222-4174-98DF-5EA44511A4B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F512C-F424-4D3D-BB06-769C342192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13157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8">
            <a:extLst>
              <a:ext uri="{FF2B5EF4-FFF2-40B4-BE49-F238E27FC236}">
                <a16:creationId xmlns:a16="http://schemas.microsoft.com/office/drawing/2014/main" id="{E985159C-3643-4E97-9314-4A8B04A9FEA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9">
            <a:extLst>
              <a:ext uri="{FF2B5EF4-FFF2-40B4-BE49-F238E27FC236}">
                <a16:creationId xmlns:a16="http://schemas.microsoft.com/office/drawing/2014/main" id="{BFD00C9C-9E16-4C9A-A5F4-481C571CC24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0">
            <a:extLst>
              <a:ext uri="{FF2B5EF4-FFF2-40B4-BE49-F238E27FC236}">
                <a16:creationId xmlns:a16="http://schemas.microsoft.com/office/drawing/2014/main" id="{7A687372-9786-481A-9D16-C20A404C356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E1B4A-3B18-4CE0-A206-3B8A7FCC04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28297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97094F66-C916-47BA-B72B-CD1A4C7249F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6B5EF68F-CD2D-425A-AE4A-5A033BD4B04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0CEC477B-F4F6-4B43-8ACC-66E5DAC94EB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B95D0-9FC2-4080-8A78-A48666FB3E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45764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826125" y="142875"/>
            <a:ext cx="1868488" cy="59515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19075" y="142875"/>
            <a:ext cx="5454650" cy="59515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5A40FC39-4268-46DC-A1A9-530CE28E208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68EDDFD5-24C4-4AFC-B773-BD4F8C2B0AF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68BB296D-1DB5-43C8-9BA1-0A1B689C3CC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5955E-AF0C-4E9C-975D-AB2737605D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28637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4C49F83D-74E0-470C-AD51-8BF443B5DE2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8">
            <a:extLst>
              <a:ext uri="{FF2B5EF4-FFF2-40B4-BE49-F238E27FC236}">
                <a16:creationId xmlns:a16="http://schemas.microsoft.com/office/drawing/2014/main" id="{D24F0DBB-22CE-4C3C-9773-774440ECA9F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9">
            <a:extLst>
              <a:ext uri="{FF2B5EF4-FFF2-40B4-BE49-F238E27FC236}">
                <a16:creationId xmlns:a16="http://schemas.microsoft.com/office/drawing/2014/main" id="{6E568ABA-5E6B-4C57-B5B1-E0636A390CA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7B04D-C925-48F1-8291-54A71A3194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91279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40B02C22-A60E-44B2-B295-28760D1447A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8">
            <a:extLst>
              <a:ext uri="{FF2B5EF4-FFF2-40B4-BE49-F238E27FC236}">
                <a16:creationId xmlns:a16="http://schemas.microsoft.com/office/drawing/2014/main" id="{7B866F2C-B736-429B-8D38-A45C2F01B62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9">
            <a:extLst>
              <a:ext uri="{FF2B5EF4-FFF2-40B4-BE49-F238E27FC236}">
                <a16:creationId xmlns:a16="http://schemas.microsoft.com/office/drawing/2014/main" id="{DE85C6E1-D1B9-47EF-9CF5-D0843412F11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8993E-4BB7-44C3-8294-D8F7D16819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99624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1A768148-5524-4A28-A124-CFDC3094C26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8">
            <a:extLst>
              <a:ext uri="{FF2B5EF4-FFF2-40B4-BE49-F238E27FC236}">
                <a16:creationId xmlns:a16="http://schemas.microsoft.com/office/drawing/2014/main" id="{AD72E767-DF78-4866-A485-F85871072A2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9">
            <a:extLst>
              <a:ext uri="{FF2B5EF4-FFF2-40B4-BE49-F238E27FC236}">
                <a16:creationId xmlns:a16="http://schemas.microsoft.com/office/drawing/2014/main" id="{89B2697F-C68D-492A-8443-3F3DD014836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DCF0E-CA4A-4C80-8190-03570E116F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2964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>
            <a:extLst>
              <a:ext uri="{FF2B5EF4-FFF2-40B4-BE49-F238E27FC236}">
                <a16:creationId xmlns:a16="http://schemas.microsoft.com/office/drawing/2014/main" id="{1D242928-610D-4BDA-8BFD-A3279C79A93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8">
            <a:extLst>
              <a:ext uri="{FF2B5EF4-FFF2-40B4-BE49-F238E27FC236}">
                <a16:creationId xmlns:a16="http://schemas.microsoft.com/office/drawing/2014/main" id="{3CD0C142-E6D6-4FED-881F-BCBF09BB252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6840D8BB-2DF2-4C5A-AFD1-B0D9755AE27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D36E3-74F2-4F07-9E3C-4C1E59E996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20424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869AA3DA-4D39-49D5-AC85-BB56FECA57C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8">
            <a:extLst>
              <a:ext uri="{FF2B5EF4-FFF2-40B4-BE49-F238E27FC236}">
                <a16:creationId xmlns:a16="http://schemas.microsoft.com/office/drawing/2014/main" id="{B5815DF6-548B-4473-81CF-0A106A0A9DE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9">
            <a:extLst>
              <a:ext uri="{FF2B5EF4-FFF2-40B4-BE49-F238E27FC236}">
                <a16:creationId xmlns:a16="http://schemas.microsoft.com/office/drawing/2014/main" id="{5A3FEFB9-C388-4901-A634-2ED8258C99C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FC388-708B-44A8-8A7C-368E59FF6B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97469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7A2136F-FCD4-4107-BBFE-C33AF1F5845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8">
            <a:extLst>
              <a:ext uri="{FF2B5EF4-FFF2-40B4-BE49-F238E27FC236}">
                <a16:creationId xmlns:a16="http://schemas.microsoft.com/office/drawing/2014/main" id="{48A4C556-43C6-4CB5-BD06-2D25659D624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9">
            <a:extLst>
              <a:ext uri="{FF2B5EF4-FFF2-40B4-BE49-F238E27FC236}">
                <a16:creationId xmlns:a16="http://schemas.microsoft.com/office/drawing/2014/main" id="{EA9978D3-4B16-4716-B59C-ECAFA1F9C69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D805-B024-4835-B4B4-3505A8BC90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07151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7">
            <a:extLst>
              <a:ext uri="{FF2B5EF4-FFF2-40B4-BE49-F238E27FC236}">
                <a16:creationId xmlns:a16="http://schemas.microsoft.com/office/drawing/2014/main" id="{C8A1DE0F-E291-4CEB-9B3D-974DFA80944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46613480-6C02-44BC-8C92-6FC356225EE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DC87E680-BC8A-4E16-A0DD-49FFA0EC574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3BBE1-DF30-4846-864D-9F49D85477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45654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7">
            <a:extLst>
              <a:ext uri="{FF2B5EF4-FFF2-40B4-BE49-F238E27FC236}">
                <a16:creationId xmlns:a16="http://schemas.microsoft.com/office/drawing/2014/main" id="{4C5E532B-D211-4FCC-8ADC-00C305A7A37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8">
            <a:extLst>
              <a:ext uri="{FF2B5EF4-FFF2-40B4-BE49-F238E27FC236}">
                <a16:creationId xmlns:a16="http://schemas.microsoft.com/office/drawing/2014/main" id="{EE30BF28-CE03-461B-BE60-DF8C7DA30B5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674741A3-0128-4FC5-9D36-F6CB64C34B0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5A8E6-0F3D-4046-AB44-D5560ECB54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19387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B06257E7-5D47-4354-B699-A00E67D881D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8">
            <a:extLst>
              <a:ext uri="{FF2B5EF4-FFF2-40B4-BE49-F238E27FC236}">
                <a16:creationId xmlns:a16="http://schemas.microsoft.com/office/drawing/2014/main" id="{DA4F0098-17A8-4A26-AF61-1AE01CD62A6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9">
            <a:extLst>
              <a:ext uri="{FF2B5EF4-FFF2-40B4-BE49-F238E27FC236}">
                <a16:creationId xmlns:a16="http://schemas.microsoft.com/office/drawing/2014/main" id="{8A145F5A-BC71-4491-B1BF-66D1F095714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34106-7A11-4B8C-AFD0-B3491F3685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53454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88A81B16-DB92-4E05-BD8B-E797D7BD19A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8">
            <a:extLst>
              <a:ext uri="{FF2B5EF4-FFF2-40B4-BE49-F238E27FC236}">
                <a16:creationId xmlns:a16="http://schemas.microsoft.com/office/drawing/2014/main" id="{8CC88572-DF35-47B7-8783-0336FF73A6B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9">
            <a:extLst>
              <a:ext uri="{FF2B5EF4-FFF2-40B4-BE49-F238E27FC236}">
                <a16:creationId xmlns:a16="http://schemas.microsoft.com/office/drawing/2014/main" id="{C31A0986-5237-4393-BCD7-24F1E7187D1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6936F-B57C-4554-9C64-606E38656F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00829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D5575381-8B8A-407F-9A6B-E58BE238F13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8">
            <a:extLst>
              <a:ext uri="{FF2B5EF4-FFF2-40B4-BE49-F238E27FC236}">
                <a16:creationId xmlns:a16="http://schemas.microsoft.com/office/drawing/2014/main" id="{D65D9232-E64A-4E4D-A081-12879858CB1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9">
            <a:extLst>
              <a:ext uri="{FF2B5EF4-FFF2-40B4-BE49-F238E27FC236}">
                <a16:creationId xmlns:a16="http://schemas.microsoft.com/office/drawing/2014/main" id="{AA4019EC-8A8F-461B-9C9F-EA3A9817A19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56B02-D522-4007-85BC-C6E60D9F84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97075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370013"/>
            <a:ext cx="2057400" cy="47561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370013"/>
            <a:ext cx="6019800" cy="47561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45A8415A-C3A8-4D44-9D79-8041073DA65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8">
            <a:extLst>
              <a:ext uri="{FF2B5EF4-FFF2-40B4-BE49-F238E27FC236}">
                <a16:creationId xmlns:a16="http://schemas.microsoft.com/office/drawing/2014/main" id="{F7103325-04A8-4AF3-97E8-410FDB1DFCF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9">
            <a:extLst>
              <a:ext uri="{FF2B5EF4-FFF2-40B4-BE49-F238E27FC236}">
                <a16:creationId xmlns:a16="http://schemas.microsoft.com/office/drawing/2014/main" id="{73932D40-419D-4288-AC61-C7FBFBB4C8C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0C934-3FE2-4410-A222-F25202BD50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52502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23774C9-E9F4-4A1A-911C-FCB28DEFDFB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28A3696-F3AA-4B2D-AFCA-3DBC0946844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3B97C6F-209E-4E40-B322-A0F4700CD93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15036-FB86-4918-9D04-4A65C86D64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18211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4D9E43B-434B-48FB-9A8A-A8BE1043D21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15F4135-BED4-49EB-AF19-77AC5AA540F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2AD71E02-6D50-4F17-9B96-CE028356BFB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C3237-FAB3-43DC-B7EE-9AD61825F1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9937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ECC29360-0DD0-419D-9280-A92957F4453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8072B6DF-4998-47DF-B6F9-E10FBC016BF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2BB17382-AE6B-4301-AC36-5A618C24857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AF787-BA9F-4F78-B4FC-769F9E5245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87014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386C2FB-2866-46C5-8364-1B83B907825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1A9CE44-1EC4-43F8-A217-D25BE299EB6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23D5E7D-0D00-4300-8F54-E6AF900AB9A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C350D-347F-4B95-92E3-23D0908FCB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49704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6C69584-BD90-4256-B1A9-589949741A5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4916E58-4808-4072-B241-050BBA9FEC6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52C3289-434B-4DD7-8038-0A46E681F8C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B591E-26D0-46B9-BF13-9A2EE1557B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93234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7FD3D09-31E7-4C1C-B1B6-24AE64059F6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5EA8ADD9-482F-4CC4-BE6D-238A3856E19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7FC6D488-6B9C-4A94-8F5C-A3B6CCD5C69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FEE7B-29F8-4C14-80BD-7A38FD8FCC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96210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AC198F4-425E-481C-A6B2-BD8E7D155C8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ABBADF3-0B99-4A35-A96A-FFB326E29C6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57B47389-7B4D-4838-BE5A-1B2972589C0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E0A54-FCD9-4BC0-96C3-0F0F23DB75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85521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A5F1A97B-D6E3-482B-9B59-110D481630F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4C192016-5794-44E7-A6DC-26CCC7D6F8A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B84EFF6D-B2AC-48D1-B5BB-ED284C6116D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F1A7D-29C7-43C0-8BE4-70C5B548346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90811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F542212-9A54-418E-B320-AEDE33868EE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731B2A5-18AE-4BDE-B9DB-A028C34DEE6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B11EA457-7F83-4853-9BB9-DE190FE192F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3FF16-1AED-4F83-92DD-494D3CBC9E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46580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54972C9-FD6F-4953-9EE3-1EDFD1C852B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BD2F05F-0875-4097-8E55-FD631C668B6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001D72DC-752C-405F-B5E4-1124E65CD3E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F264A-2051-4677-8245-9CE2749B9C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27349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218D6EE-3B69-4558-965C-1B0969DBF6F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238AE07-BB07-4430-BAF9-E29A7BFD3B9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5DD1796-E66A-432D-94F6-38514B03352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97E72-9DD1-46A7-A8FF-E1DDBD3F3D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17371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70000"/>
            <a:ext cx="2057400" cy="48561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70000"/>
            <a:ext cx="6019800" cy="485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1CB4BF8-3A34-48B8-93CD-1338B1A7CE8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F95F630-E978-415C-BBE8-6134C0CE0A2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1A7B9CD-B068-429B-9DCB-50AA74C456C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C83B7-5022-4A43-8B58-3F55D65459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14514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A6FCC4-F651-456D-A1D1-44D9DECFDE4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E362DF-F239-437C-9F6C-AA49215B288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55A937-0C0D-47BB-8495-FC9EC57BE88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166A2-2D42-4002-920A-8126B1CE0A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5552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57AD6768-BFF2-424D-836D-2465D61C8FC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EBBC27CB-5290-4337-89C0-DE154AE8231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598B70EB-EEF1-402A-91B6-78ED89A76B5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A2B4D-E81D-428E-92EE-B07CEAF1BF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6539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6ADD14-5335-4AB0-8680-0F3FEAD5470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0C443A-12A2-48B5-B607-29D6148E205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5BA9C1-24DF-4DDA-9CB1-4902C0E136F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6470A-FEFB-41AE-9C30-96E851C8F6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06787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4C20E1-163C-4BD5-9351-09E5EBB7880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E4B21F-49C9-46D7-B2AE-6A108AF7A33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F6CB59-F8C5-4508-9B8D-14425489746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EB4BF-9664-42AD-8020-CD933EAFC2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70809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70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40386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7BB3F1C-C58D-43E3-864D-C419F117C7B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EA2B397-8083-47D5-AB6C-74688CE6580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6E91B75-9E35-4F95-B09C-934C99D9363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2B7BB-C03F-4ABA-ADDD-C2FEE89B26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8497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9C4F3C5-F5E4-4C86-98D9-D20DC0C90BC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A534644C-035B-4B92-B3A9-A5B680EED1F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5207F90-F2DE-46A2-B8B5-735E3B6480D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82CD3-E0AD-4E19-B171-23EE8CFD26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0721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16C046D-9C94-4FDD-BFA7-4355D74DFC5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D7CF54-55B0-4F26-A900-FA145BAC15E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009CC1-5C01-4D40-AEB9-904E4EB80DB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DC676-E55A-44BF-98AE-DDEED9C0C0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42905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60922BF-2035-414D-AA35-F4F8BA3A078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24CC99D-7459-4939-BA0C-4BE83EF072B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F51A8C7-1114-4DDE-A4C6-2696D043B21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0C015-D41F-4A05-9454-6192556E1A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45299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C56A967-4391-41D2-AF73-ED6FA17A476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E1BEAFA-794E-4D2C-BD3C-B37E51C6C95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805B497-C0FD-43D4-81D5-C9E1BDCB3CF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AB0DE-7BEA-4B2C-AF55-C3E31909DF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00573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4FD67A9-C140-474D-9AE8-2C75BA7D77C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51EB295-AA81-49BA-B48C-00A6B15DF8F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1B3DA6E-B23F-48DA-A2FB-89E0050E5B8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96C8D-ACEC-4AB3-832D-4EF62EF1B1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82709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1FEBCC-D57D-4B6C-8313-F4D242D840A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EA261F-CDDD-476F-AB20-AB4D4A4307D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671174-65CF-40D8-8194-995ED0436FA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8F25F-F287-40EC-840A-9531AF037C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79701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49250"/>
            <a:ext cx="2055813" cy="57451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49250"/>
            <a:ext cx="6019800" cy="57451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05838D-6E9B-41BA-BAD3-2C793F013DF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C0A273-8E48-44E2-B09A-64F0923D026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0319E0-FB63-4167-887E-221A8923844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90147-9FD3-4031-8A53-F889AC09AF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7538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w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wmf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04060"/>
            </a:gs>
            <a:gs pos="100000">
              <a:srgbClr val="6666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>
            <a:extLst>
              <a:ext uri="{FF2B5EF4-FFF2-40B4-BE49-F238E27FC236}">
                <a16:creationId xmlns:a16="http://schemas.microsoft.com/office/drawing/2014/main" id="{FA8B4F3F-2EF0-4C77-AA57-A739B2C94D1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4825"/>
            <a:chOff x="0" y="0"/>
            <a:chExt cx="5758" cy="4318"/>
          </a:xfrm>
        </p:grpSpPr>
        <p:sp>
          <p:nvSpPr>
            <p:cNvPr id="1032" name="Freeform 2">
              <a:extLst>
                <a:ext uri="{FF2B5EF4-FFF2-40B4-BE49-F238E27FC236}">
                  <a16:creationId xmlns:a16="http://schemas.microsoft.com/office/drawing/2014/main" id="{D818B252-6031-4D00-BA51-211345296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7" cy="1042"/>
            </a:xfrm>
            <a:custGeom>
              <a:avLst/>
              <a:gdLst>
                <a:gd name="T0" fmla="*/ 5842 w 5740"/>
                <a:gd name="T1" fmla="*/ 1037 h 1043"/>
                <a:gd name="T2" fmla="*/ 0 w 5740"/>
                <a:gd name="T3" fmla="*/ 1037 h 1043"/>
                <a:gd name="T4" fmla="*/ 0 w 5740"/>
                <a:gd name="T5" fmla="*/ 0 h 1043"/>
                <a:gd name="T6" fmla="*/ 5842 w 5740"/>
                <a:gd name="T7" fmla="*/ 0 h 1043"/>
                <a:gd name="T8" fmla="*/ 5842 w 5740"/>
                <a:gd name="T9" fmla="*/ 1037 h 1043"/>
                <a:gd name="T10" fmla="*/ 5842 w 5740"/>
                <a:gd name="T11" fmla="*/ 1037 h 10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033" name="Group 3">
              <a:extLst>
                <a:ext uri="{FF2B5EF4-FFF2-40B4-BE49-F238E27FC236}">
                  <a16:creationId xmlns:a16="http://schemas.microsoft.com/office/drawing/2014/main" id="{A4F636DB-90C0-497C-9EB1-40C771FF1C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58" cy="4318"/>
              <a:chOff x="0" y="0"/>
              <a:chExt cx="5758" cy="4318"/>
            </a:xfrm>
          </p:grpSpPr>
          <p:sp>
            <p:nvSpPr>
              <p:cNvPr id="1034" name="Freeform 4">
                <a:extLst>
                  <a:ext uri="{FF2B5EF4-FFF2-40B4-BE49-F238E27FC236}">
                    <a16:creationId xmlns:a16="http://schemas.microsoft.com/office/drawing/2014/main" id="{F20F357A-E0A0-4D07-ADEE-842EB447F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1040"/>
                <a:ext cx="5757" cy="17"/>
              </a:xfrm>
              <a:custGeom>
                <a:avLst/>
                <a:gdLst>
                  <a:gd name="T0" fmla="*/ 5842 w 5740"/>
                  <a:gd name="T1" fmla="*/ 0 h 18"/>
                  <a:gd name="T2" fmla="*/ 0 w 5740"/>
                  <a:gd name="T3" fmla="*/ 0 h 18"/>
                  <a:gd name="T4" fmla="*/ 0 w 5740"/>
                  <a:gd name="T5" fmla="*/ 12 h 18"/>
                  <a:gd name="T6" fmla="*/ 5842 w 5740"/>
                  <a:gd name="T7" fmla="*/ 12 h 18"/>
                  <a:gd name="T8" fmla="*/ 5842 w 5740"/>
                  <a:gd name="T9" fmla="*/ 0 h 18"/>
                  <a:gd name="T10" fmla="*/ 5842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7577C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5" name="Freeform 5">
                <a:extLst>
                  <a:ext uri="{FF2B5EF4-FFF2-40B4-BE49-F238E27FC236}">
                    <a16:creationId xmlns:a16="http://schemas.microsoft.com/office/drawing/2014/main" id="{035DF39E-2157-44A6-8835-77CFD3B97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988"/>
                <a:ext cx="5757" cy="41"/>
              </a:xfrm>
              <a:custGeom>
                <a:avLst/>
                <a:gdLst>
                  <a:gd name="T0" fmla="*/ 0 w 5740"/>
                  <a:gd name="T1" fmla="*/ 36 h 42"/>
                  <a:gd name="T2" fmla="*/ 5842 w 5740"/>
                  <a:gd name="T3" fmla="*/ 36 h 42"/>
                  <a:gd name="T4" fmla="*/ 5842 w 5740"/>
                  <a:gd name="T5" fmla="*/ 0 h 42"/>
                  <a:gd name="T6" fmla="*/ 0 w 5740"/>
                  <a:gd name="T7" fmla="*/ 0 h 42"/>
                  <a:gd name="T8" fmla="*/ 0 w 5740"/>
                  <a:gd name="T9" fmla="*/ 36 h 42"/>
                  <a:gd name="T10" fmla="*/ 0 w 5740"/>
                  <a:gd name="T11" fmla="*/ 36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4648F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6" name="Freeform 6">
                <a:extLst>
                  <a:ext uri="{FF2B5EF4-FFF2-40B4-BE49-F238E27FC236}">
                    <a16:creationId xmlns:a16="http://schemas.microsoft.com/office/drawing/2014/main" id="{B66E976C-A05A-4650-ADF7-002DA3FFAF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665"/>
                <a:ext cx="5757" cy="29"/>
              </a:xfrm>
              <a:custGeom>
                <a:avLst/>
                <a:gdLst>
                  <a:gd name="T0" fmla="*/ 0 w 5740"/>
                  <a:gd name="T1" fmla="*/ 24 h 30"/>
                  <a:gd name="T2" fmla="*/ 5842 w 5740"/>
                  <a:gd name="T3" fmla="*/ 24 h 30"/>
                  <a:gd name="T4" fmla="*/ 5842 w 5740"/>
                  <a:gd name="T5" fmla="*/ 0 h 30"/>
                  <a:gd name="T6" fmla="*/ 0 w 5740"/>
                  <a:gd name="T7" fmla="*/ 0 h 30"/>
                  <a:gd name="T8" fmla="*/ 0 w 5740"/>
                  <a:gd name="T9" fmla="*/ 24 h 30"/>
                  <a:gd name="T10" fmla="*/ 0 w 5740"/>
                  <a:gd name="T11" fmla="*/ 24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4648F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7" name="Freeform 7">
                <a:extLst>
                  <a:ext uri="{FF2B5EF4-FFF2-40B4-BE49-F238E27FC236}">
                    <a16:creationId xmlns:a16="http://schemas.microsoft.com/office/drawing/2014/main" id="{187C1EC7-F9BE-4C8F-8CD2-D3CC07765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364"/>
                <a:ext cx="5757" cy="29"/>
              </a:xfrm>
              <a:custGeom>
                <a:avLst/>
                <a:gdLst>
                  <a:gd name="T0" fmla="*/ 0 w 5740"/>
                  <a:gd name="T1" fmla="*/ 24 h 30"/>
                  <a:gd name="T2" fmla="*/ 5842 w 5740"/>
                  <a:gd name="T3" fmla="*/ 24 h 30"/>
                  <a:gd name="T4" fmla="*/ 5842 w 5740"/>
                  <a:gd name="T5" fmla="*/ 0 h 30"/>
                  <a:gd name="T6" fmla="*/ 0 w 5740"/>
                  <a:gd name="T7" fmla="*/ 0 h 30"/>
                  <a:gd name="T8" fmla="*/ 0 w 5740"/>
                  <a:gd name="T9" fmla="*/ 24 h 30"/>
                  <a:gd name="T10" fmla="*/ 0 w 5740"/>
                  <a:gd name="T11" fmla="*/ 24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0608A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8" name="Freeform 8">
                <a:extLst>
                  <a:ext uri="{FF2B5EF4-FFF2-40B4-BE49-F238E27FC236}">
                    <a16:creationId xmlns:a16="http://schemas.microsoft.com/office/drawing/2014/main" id="{480F56D5-1C92-44E6-B906-8059DD249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105"/>
                <a:ext cx="5757" cy="30"/>
              </a:xfrm>
              <a:custGeom>
                <a:avLst/>
                <a:gdLst>
                  <a:gd name="T0" fmla="*/ 0 w 5740"/>
                  <a:gd name="T1" fmla="*/ 30 h 30"/>
                  <a:gd name="T2" fmla="*/ 5842 w 5740"/>
                  <a:gd name="T3" fmla="*/ 30 h 30"/>
                  <a:gd name="T4" fmla="*/ 5842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0608A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9" name="Freeform 9">
                <a:extLst>
                  <a:ext uri="{FF2B5EF4-FFF2-40B4-BE49-F238E27FC236}">
                    <a16:creationId xmlns:a16="http://schemas.microsoft.com/office/drawing/2014/main" id="{D7A30889-FEC0-485A-9FBC-1B9D135F3F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9"/>
                <a:ext cx="5757" cy="35"/>
              </a:xfrm>
              <a:custGeom>
                <a:avLst/>
                <a:gdLst>
                  <a:gd name="T0" fmla="*/ 5842 w 5740"/>
                  <a:gd name="T1" fmla="*/ 0 h 36"/>
                  <a:gd name="T2" fmla="*/ 0 w 5740"/>
                  <a:gd name="T3" fmla="*/ 0 h 36"/>
                  <a:gd name="T4" fmla="*/ 0 w 5740"/>
                  <a:gd name="T5" fmla="*/ 30 h 36"/>
                  <a:gd name="T6" fmla="*/ 5842 w 5740"/>
                  <a:gd name="T7" fmla="*/ 30 h 36"/>
                  <a:gd name="T8" fmla="*/ 5842 w 5740"/>
                  <a:gd name="T9" fmla="*/ 0 h 36"/>
                  <a:gd name="T10" fmla="*/ 5842 w 5740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D5D85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0" name="Freeform 10">
                <a:extLst>
                  <a:ext uri="{FF2B5EF4-FFF2-40B4-BE49-F238E27FC236}">
                    <a16:creationId xmlns:a16="http://schemas.microsoft.com/office/drawing/2014/main" id="{349CC442-B90C-4BF4-A38E-B0DFF5DBE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644"/>
                <a:ext cx="5757" cy="29"/>
              </a:xfrm>
              <a:custGeom>
                <a:avLst/>
                <a:gdLst>
                  <a:gd name="T0" fmla="*/ 5842 w 5740"/>
                  <a:gd name="T1" fmla="*/ 0 h 30"/>
                  <a:gd name="T2" fmla="*/ 0 w 5740"/>
                  <a:gd name="T3" fmla="*/ 0 h 30"/>
                  <a:gd name="T4" fmla="*/ 0 w 5740"/>
                  <a:gd name="T5" fmla="*/ 24 h 30"/>
                  <a:gd name="T6" fmla="*/ 5842 w 5740"/>
                  <a:gd name="T7" fmla="*/ 24 h 30"/>
                  <a:gd name="T8" fmla="*/ 5842 w 5740"/>
                  <a:gd name="T9" fmla="*/ 0 h 30"/>
                  <a:gd name="T10" fmla="*/ 5842 w 5740"/>
                  <a:gd name="T11" fmla="*/ 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D5D85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1" name="Freeform 11">
                <a:extLst>
                  <a:ext uri="{FF2B5EF4-FFF2-40B4-BE49-F238E27FC236}">
                    <a16:creationId xmlns:a16="http://schemas.microsoft.com/office/drawing/2014/main" id="{57B3986A-D354-46C8-A594-DBA33B2F3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433"/>
                <a:ext cx="5757" cy="35"/>
              </a:xfrm>
              <a:custGeom>
                <a:avLst/>
                <a:gdLst>
                  <a:gd name="T0" fmla="*/ 5842 w 5740"/>
                  <a:gd name="T1" fmla="*/ 0 h 36"/>
                  <a:gd name="T2" fmla="*/ 0 w 5740"/>
                  <a:gd name="T3" fmla="*/ 0 h 36"/>
                  <a:gd name="T4" fmla="*/ 0 w 5740"/>
                  <a:gd name="T5" fmla="*/ 30 h 36"/>
                  <a:gd name="T6" fmla="*/ 5842 w 5740"/>
                  <a:gd name="T7" fmla="*/ 30 h 36"/>
                  <a:gd name="T8" fmla="*/ 5842 w 5740"/>
                  <a:gd name="T9" fmla="*/ 0 h 36"/>
                  <a:gd name="T10" fmla="*/ 5842 w 5740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A5A81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2" name="Freeform 12">
                <a:extLst>
                  <a:ext uri="{FF2B5EF4-FFF2-40B4-BE49-F238E27FC236}">
                    <a16:creationId xmlns:a16="http://schemas.microsoft.com/office/drawing/2014/main" id="{309CB80E-FE68-4D34-8749-280F93228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259"/>
                <a:ext cx="5757" cy="23"/>
              </a:xfrm>
              <a:custGeom>
                <a:avLst/>
                <a:gdLst>
                  <a:gd name="T0" fmla="*/ 5842 w 5740"/>
                  <a:gd name="T1" fmla="*/ 0 h 24"/>
                  <a:gd name="T2" fmla="*/ 0 w 5740"/>
                  <a:gd name="T3" fmla="*/ 0 h 24"/>
                  <a:gd name="T4" fmla="*/ 0 w 5740"/>
                  <a:gd name="T5" fmla="*/ 18 h 24"/>
                  <a:gd name="T6" fmla="*/ 5842 w 5740"/>
                  <a:gd name="T7" fmla="*/ 18 h 24"/>
                  <a:gd name="T8" fmla="*/ 5842 w 5740"/>
                  <a:gd name="T9" fmla="*/ 0 h 24"/>
                  <a:gd name="T10" fmla="*/ 5842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A5A81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3" name="Freeform 13">
                <a:extLst>
                  <a:ext uri="{FF2B5EF4-FFF2-40B4-BE49-F238E27FC236}">
                    <a16:creationId xmlns:a16="http://schemas.microsoft.com/office/drawing/2014/main" id="{4763A454-2F04-48A9-8E29-7C2F3FDFF1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090"/>
                <a:ext cx="5757" cy="23"/>
              </a:xfrm>
              <a:custGeom>
                <a:avLst/>
                <a:gdLst>
                  <a:gd name="T0" fmla="*/ 5842 w 5740"/>
                  <a:gd name="T1" fmla="*/ 0 h 24"/>
                  <a:gd name="T2" fmla="*/ 0 w 5740"/>
                  <a:gd name="T3" fmla="*/ 0 h 24"/>
                  <a:gd name="T4" fmla="*/ 0 w 5740"/>
                  <a:gd name="T5" fmla="*/ 18 h 24"/>
                  <a:gd name="T6" fmla="*/ 5842 w 5740"/>
                  <a:gd name="T7" fmla="*/ 18 h 24"/>
                  <a:gd name="T8" fmla="*/ 5842 w 5740"/>
                  <a:gd name="T9" fmla="*/ 0 h 24"/>
                  <a:gd name="T10" fmla="*/ 5842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7577C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4" name="Freeform 14">
                <a:extLst>
                  <a:ext uri="{FF2B5EF4-FFF2-40B4-BE49-F238E27FC236}">
                    <a16:creationId xmlns:a16="http://schemas.microsoft.com/office/drawing/2014/main" id="{07CC23BA-5A22-45B0-96AC-4F51FB9F4E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928"/>
                <a:ext cx="5757" cy="23"/>
              </a:xfrm>
              <a:custGeom>
                <a:avLst/>
                <a:gdLst>
                  <a:gd name="T0" fmla="*/ 5842 w 5740"/>
                  <a:gd name="T1" fmla="*/ 0 h 24"/>
                  <a:gd name="T2" fmla="*/ 0 w 5740"/>
                  <a:gd name="T3" fmla="*/ 0 h 24"/>
                  <a:gd name="T4" fmla="*/ 0 w 5740"/>
                  <a:gd name="T5" fmla="*/ 18 h 24"/>
                  <a:gd name="T6" fmla="*/ 5842 w 5740"/>
                  <a:gd name="T7" fmla="*/ 18 h 24"/>
                  <a:gd name="T8" fmla="*/ 5842 w 5740"/>
                  <a:gd name="T9" fmla="*/ 0 h 24"/>
                  <a:gd name="T10" fmla="*/ 5842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8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5" name="Freeform 15">
                <a:extLst>
                  <a:ext uri="{FF2B5EF4-FFF2-40B4-BE49-F238E27FC236}">
                    <a16:creationId xmlns:a16="http://schemas.microsoft.com/office/drawing/2014/main" id="{69AB56F6-B678-47ED-89A7-35B2CDBEAF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645"/>
                <a:ext cx="5757" cy="11"/>
              </a:xfrm>
              <a:custGeom>
                <a:avLst/>
                <a:gdLst>
                  <a:gd name="T0" fmla="*/ 5842 w 5740"/>
                  <a:gd name="T1" fmla="*/ 0 h 12"/>
                  <a:gd name="T2" fmla="*/ 0 w 5740"/>
                  <a:gd name="T3" fmla="*/ 0 h 12"/>
                  <a:gd name="T4" fmla="*/ 0 w 5740"/>
                  <a:gd name="T5" fmla="*/ 6 h 12"/>
                  <a:gd name="T6" fmla="*/ 5842 w 5740"/>
                  <a:gd name="T7" fmla="*/ 6 h 12"/>
                  <a:gd name="T8" fmla="*/ 5842 w 5740"/>
                  <a:gd name="T9" fmla="*/ 0 h 12"/>
                  <a:gd name="T10" fmla="*/ 5842 w 5740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8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6" name="Freeform 16">
                <a:extLst>
                  <a:ext uri="{FF2B5EF4-FFF2-40B4-BE49-F238E27FC236}">
                    <a16:creationId xmlns:a16="http://schemas.microsoft.com/office/drawing/2014/main" id="{1B5F7BF9-20BB-4019-A03E-218E50C86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778"/>
                <a:ext cx="5757" cy="23"/>
              </a:xfrm>
              <a:custGeom>
                <a:avLst/>
                <a:gdLst>
                  <a:gd name="T0" fmla="*/ 5842 w 5740"/>
                  <a:gd name="T1" fmla="*/ 0 h 24"/>
                  <a:gd name="T2" fmla="*/ 0 w 5740"/>
                  <a:gd name="T3" fmla="*/ 0 h 24"/>
                  <a:gd name="T4" fmla="*/ 0 w 5740"/>
                  <a:gd name="T5" fmla="*/ 18 h 24"/>
                  <a:gd name="T6" fmla="*/ 5842 w 5740"/>
                  <a:gd name="T7" fmla="*/ 18 h 24"/>
                  <a:gd name="T8" fmla="*/ 5842 w 5740"/>
                  <a:gd name="T9" fmla="*/ 0 h 24"/>
                  <a:gd name="T10" fmla="*/ 5842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8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7" name="Freeform 17">
                <a:extLst>
                  <a:ext uri="{FF2B5EF4-FFF2-40B4-BE49-F238E27FC236}">
                    <a16:creationId xmlns:a16="http://schemas.microsoft.com/office/drawing/2014/main" id="{FEDFA850-280A-4FED-B281-11C23F80F5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520"/>
                <a:ext cx="5757" cy="11"/>
              </a:xfrm>
              <a:custGeom>
                <a:avLst/>
                <a:gdLst>
                  <a:gd name="T0" fmla="*/ 5842 w 5740"/>
                  <a:gd name="T1" fmla="*/ 0 h 12"/>
                  <a:gd name="T2" fmla="*/ 0 w 5740"/>
                  <a:gd name="T3" fmla="*/ 0 h 12"/>
                  <a:gd name="T4" fmla="*/ 0 w 5740"/>
                  <a:gd name="T5" fmla="*/ 6 h 12"/>
                  <a:gd name="T6" fmla="*/ 5842 w 5740"/>
                  <a:gd name="T7" fmla="*/ 6 h 12"/>
                  <a:gd name="T8" fmla="*/ 5842 w 5740"/>
                  <a:gd name="T9" fmla="*/ 0 h 12"/>
                  <a:gd name="T10" fmla="*/ 5842 w 5740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8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8" name="Freeform 18">
                <a:extLst>
                  <a:ext uri="{FF2B5EF4-FFF2-40B4-BE49-F238E27FC236}">
                    <a16:creationId xmlns:a16="http://schemas.microsoft.com/office/drawing/2014/main" id="{02EE7AB1-25FC-45EF-93B0-8CE50E2A6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394"/>
                <a:ext cx="5757" cy="17"/>
              </a:xfrm>
              <a:custGeom>
                <a:avLst/>
                <a:gdLst>
                  <a:gd name="T0" fmla="*/ 5842 w 5740"/>
                  <a:gd name="T1" fmla="*/ 0 h 18"/>
                  <a:gd name="T2" fmla="*/ 0 w 5740"/>
                  <a:gd name="T3" fmla="*/ 0 h 18"/>
                  <a:gd name="T4" fmla="*/ 0 w 5740"/>
                  <a:gd name="T5" fmla="*/ 12 h 18"/>
                  <a:gd name="T6" fmla="*/ 5842 w 5740"/>
                  <a:gd name="T7" fmla="*/ 12 h 18"/>
                  <a:gd name="T8" fmla="*/ 5842 w 5740"/>
                  <a:gd name="T9" fmla="*/ 0 h 18"/>
                  <a:gd name="T10" fmla="*/ 5842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8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9" name="Freeform 19">
                <a:extLst>
                  <a:ext uri="{FF2B5EF4-FFF2-40B4-BE49-F238E27FC236}">
                    <a16:creationId xmlns:a16="http://schemas.microsoft.com/office/drawing/2014/main" id="{45B2C80F-5CD7-408A-8FF5-5CC96951E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280"/>
                <a:ext cx="5757" cy="17"/>
              </a:xfrm>
              <a:custGeom>
                <a:avLst/>
                <a:gdLst>
                  <a:gd name="T0" fmla="*/ 5842 w 5740"/>
                  <a:gd name="T1" fmla="*/ 0 h 18"/>
                  <a:gd name="T2" fmla="*/ 0 w 5740"/>
                  <a:gd name="T3" fmla="*/ 0 h 18"/>
                  <a:gd name="T4" fmla="*/ 0 w 5740"/>
                  <a:gd name="T5" fmla="*/ 12 h 18"/>
                  <a:gd name="T6" fmla="*/ 5842 w 5740"/>
                  <a:gd name="T7" fmla="*/ 12 h 18"/>
                  <a:gd name="T8" fmla="*/ 5842 w 5740"/>
                  <a:gd name="T9" fmla="*/ 0 h 18"/>
                  <a:gd name="T10" fmla="*/ 5842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8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0" name="Freeform 20">
                <a:extLst>
                  <a:ext uri="{FF2B5EF4-FFF2-40B4-BE49-F238E27FC236}">
                    <a16:creationId xmlns:a16="http://schemas.microsoft.com/office/drawing/2014/main" id="{720ABDF7-B20A-4C59-BEC3-4563C1A0D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177"/>
                <a:ext cx="5757" cy="17"/>
              </a:xfrm>
              <a:custGeom>
                <a:avLst/>
                <a:gdLst>
                  <a:gd name="T0" fmla="*/ 5842 w 5740"/>
                  <a:gd name="T1" fmla="*/ 0 h 18"/>
                  <a:gd name="T2" fmla="*/ 0 w 5740"/>
                  <a:gd name="T3" fmla="*/ 0 h 18"/>
                  <a:gd name="T4" fmla="*/ 0 w 5740"/>
                  <a:gd name="T5" fmla="*/ 12 h 18"/>
                  <a:gd name="T6" fmla="*/ 5842 w 5740"/>
                  <a:gd name="T7" fmla="*/ 12 h 18"/>
                  <a:gd name="T8" fmla="*/ 5842 w 5740"/>
                  <a:gd name="T9" fmla="*/ 0 h 18"/>
                  <a:gd name="T10" fmla="*/ 5842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8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1" name="Freeform 21">
                <a:extLst>
                  <a:ext uri="{FF2B5EF4-FFF2-40B4-BE49-F238E27FC236}">
                    <a16:creationId xmlns:a16="http://schemas.microsoft.com/office/drawing/2014/main" id="{A51953D4-FC7C-4C8A-96F4-85DFDDECED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4"/>
                <a:ext cx="5757" cy="29"/>
              </a:xfrm>
              <a:custGeom>
                <a:avLst/>
                <a:gdLst>
                  <a:gd name="T0" fmla="*/ 5842 w 5740"/>
                  <a:gd name="T1" fmla="*/ 0 h 30"/>
                  <a:gd name="T2" fmla="*/ 0 w 5740"/>
                  <a:gd name="T3" fmla="*/ 0 h 30"/>
                  <a:gd name="T4" fmla="*/ 0 w 5740"/>
                  <a:gd name="T5" fmla="*/ 24 h 30"/>
                  <a:gd name="T6" fmla="*/ 5842 w 5740"/>
                  <a:gd name="T7" fmla="*/ 24 h 30"/>
                  <a:gd name="T8" fmla="*/ 5842 w 5740"/>
                  <a:gd name="T9" fmla="*/ 0 h 30"/>
                  <a:gd name="T10" fmla="*/ 5842 w 5740"/>
                  <a:gd name="T11" fmla="*/ 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4648F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2" name="Freeform 22">
                <a:extLst>
                  <a:ext uri="{FF2B5EF4-FFF2-40B4-BE49-F238E27FC236}">
                    <a16:creationId xmlns:a16="http://schemas.microsoft.com/office/drawing/2014/main" id="{90D72CA1-230B-4A51-951F-D4BB54A71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86"/>
                <a:ext cx="5757" cy="23"/>
              </a:xfrm>
              <a:custGeom>
                <a:avLst/>
                <a:gdLst>
                  <a:gd name="T0" fmla="*/ 5842 w 5740"/>
                  <a:gd name="T1" fmla="*/ 0 h 24"/>
                  <a:gd name="T2" fmla="*/ 0 w 5740"/>
                  <a:gd name="T3" fmla="*/ 0 h 24"/>
                  <a:gd name="T4" fmla="*/ 0 w 5740"/>
                  <a:gd name="T5" fmla="*/ 18 h 24"/>
                  <a:gd name="T6" fmla="*/ 5842 w 5740"/>
                  <a:gd name="T7" fmla="*/ 18 h 24"/>
                  <a:gd name="T8" fmla="*/ 5842 w 5740"/>
                  <a:gd name="T9" fmla="*/ 0 h 24"/>
                  <a:gd name="T10" fmla="*/ 5842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4648F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3" name="Freeform 23">
                <a:extLst>
                  <a:ext uri="{FF2B5EF4-FFF2-40B4-BE49-F238E27FC236}">
                    <a16:creationId xmlns:a16="http://schemas.microsoft.com/office/drawing/2014/main" id="{EC0DB7BA-63A9-409D-8E1E-755ACC5EA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75"/>
                <a:ext cx="5757" cy="23"/>
              </a:xfrm>
              <a:custGeom>
                <a:avLst/>
                <a:gdLst>
                  <a:gd name="T0" fmla="*/ 5842 w 5740"/>
                  <a:gd name="T1" fmla="*/ 0 h 24"/>
                  <a:gd name="T2" fmla="*/ 0 w 5740"/>
                  <a:gd name="T3" fmla="*/ 0 h 24"/>
                  <a:gd name="T4" fmla="*/ 0 w 5740"/>
                  <a:gd name="T5" fmla="*/ 18 h 24"/>
                  <a:gd name="T6" fmla="*/ 5842 w 5740"/>
                  <a:gd name="T7" fmla="*/ 18 h 24"/>
                  <a:gd name="T8" fmla="*/ 5842 w 5740"/>
                  <a:gd name="T9" fmla="*/ 0 h 24"/>
                  <a:gd name="T10" fmla="*/ 5842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D5D85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4" name="Freeform 24">
                <a:extLst>
                  <a:ext uri="{FF2B5EF4-FFF2-40B4-BE49-F238E27FC236}">
                    <a16:creationId xmlns:a16="http://schemas.microsoft.com/office/drawing/2014/main" id="{AFE4D3E6-C4CB-4BDE-976A-3F6807D21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37"/>
                <a:ext cx="5757" cy="23"/>
              </a:xfrm>
              <a:custGeom>
                <a:avLst/>
                <a:gdLst>
                  <a:gd name="T0" fmla="*/ 5842 w 5740"/>
                  <a:gd name="T1" fmla="*/ 0 h 24"/>
                  <a:gd name="T2" fmla="*/ 0 w 5740"/>
                  <a:gd name="T3" fmla="*/ 0 h 24"/>
                  <a:gd name="T4" fmla="*/ 0 w 5740"/>
                  <a:gd name="T5" fmla="*/ 18 h 24"/>
                  <a:gd name="T6" fmla="*/ 5842 w 5740"/>
                  <a:gd name="T7" fmla="*/ 18 h 24"/>
                  <a:gd name="T8" fmla="*/ 5842 w 5740"/>
                  <a:gd name="T9" fmla="*/ 0 h 24"/>
                  <a:gd name="T10" fmla="*/ 5842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0608A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5" name="Freeform 25">
                <a:extLst>
                  <a:ext uri="{FF2B5EF4-FFF2-40B4-BE49-F238E27FC236}">
                    <a16:creationId xmlns:a16="http://schemas.microsoft.com/office/drawing/2014/main" id="{4E4DD5C5-3F0A-48EA-A543-7394E270D8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600"/>
                <a:ext cx="5757" cy="23"/>
              </a:xfrm>
              <a:custGeom>
                <a:avLst/>
                <a:gdLst>
                  <a:gd name="T0" fmla="*/ 5842 w 5740"/>
                  <a:gd name="T1" fmla="*/ 0 h 24"/>
                  <a:gd name="T2" fmla="*/ 0 w 5740"/>
                  <a:gd name="T3" fmla="*/ 0 h 24"/>
                  <a:gd name="T4" fmla="*/ 0 w 5740"/>
                  <a:gd name="T5" fmla="*/ 18 h 24"/>
                  <a:gd name="T6" fmla="*/ 5842 w 5740"/>
                  <a:gd name="T7" fmla="*/ 18 h 24"/>
                  <a:gd name="T8" fmla="*/ 5842 w 5740"/>
                  <a:gd name="T9" fmla="*/ 0 h 24"/>
                  <a:gd name="T10" fmla="*/ 5842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8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6" name="Freeform 26">
                <a:extLst>
                  <a:ext uri="{FF2B5EF4-FFF2-40B4-BE49-F238E27FC236}">
                    <a16:creationId xmlns:a16="http://schemas.microsoft.com/office/drawing/2014/main" id="{4EB1F8EB-6904-41E3-8E83-90C6EBE405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727"/>
                <a:ext cx="5757" cy="17"/>
              </a:xfrm>
              <a:custGeom>
                <a:avLst/>
                <a:gdLst>
                  <a:gd name="T0" fmla="*/ 5842 w 5740"/>
                  <a:gd name="T1" fmla="*/ 0 h 18"/>
                  <a:gd name="T2" fmla="*/ 0 w 5740"/>
                  <a:gd name="T3" fmla="*/ 0 h 18"/>
                  <a:gd name="T4" fmla="*/ 0 w 5740"/>
                  <a:gd name="T5" fmla="*/ 12 h 18"/>
                  <a:gd name="T6" fmla="*/ 5842 w 5740"/>
                  <a:gd name="T7" fmla="*/ 12 h 18"/>
                  <a:gd name="T8" fmla="*/ 5842 w 5740"/>
                  <a:gd name="T9" fmla="*/ 0 h 18"/>
                  <a:gd name="T10" fmla="*/ 5842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7577C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7" name="Freeform 27">
                <a:extLst>
                  <a:ext uri="{FF2B5EF4-FFF2-40B4-BE49-F238E27FC236}">
                    <a16:creationId xmlns:a16="http://schemas.microsoft.com/office/drawing/2014/main" id="{99B0B1A5-264D-4A10-AD1B-5A6DA9C4F0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841"/>
                <a:ext cx="5757" cy="17"/>
              </a:xfrm>
              <a:custGeom>
                <a:avLst/>
                <a:gdLst>
                  <a:gd name="T0" fmla="*/ 5842 w 5740"/>
                  <a:gd name="T1" fmla="*/ 0 h 18"/>
                  <a:gd name="T2" fmla="*/ 0 w 5740"/>
                  <a:gd name="T3" fmla="*/ 0 h 18"/>
                  <a:gd name="T4" fmla="*/ 0 w 5740"/>
                  <a:gd name="T5" fmla="*/ 12 h 18"/>
                  <a:gd name="T6" fmla="*/ 5842 w 5740"/>
                  <a:gd name="T7" fmla="*/ 12 h 18"/>
                  <a:gd name="T8" fmla="*/ 5842 w 5740"/>
                  <a:gd name="T9" fmla="*/ 0 h 18"/>
                  <a:gd name="T10" fmla="*/ 5842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7577C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8" name="Freeform 28">
                <a:extLst>
                  <a:ext uri="{FF2B5EF4-FFF2-40B4-BE49-F238E27FC236}">
                    <a16:creationId xmlns:a16="http://schemas.microsoft.com/office/drawing/2014/main" id="{983704BE-F7BF-4E78-ADC5-E17BD4BB8E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943"/>
                <a:ext cx="5757" cy="17"/>
              </a:xfrm>
              <a:custGeom>
                <a:avLst/>
                <a:gdLst>
                  <a:gd name="T0" fmla="*/ 5842 w 5740"/>
                  <a:gd name="T1" fmla="*/ 0 h 18"/>
                  <a:gd name="T2" fmla="*/ 0 w 5740"/>
                  <a:gd name="T3" fmla="*/ 0 h 18"/>
                  <a:gd name="T4" fmla="*/ 0 w 5740"/>
                  <a:gd name="T5" fmla="*/ 12 h 18"/>
                  <a:gd name="T6" fmla="*/ 5842 w 5740"/>
                  <a:gd name="T7" fmla="*/ 12 h 18"/>
                  <a:gd name="T8" fmla="*/ 5842 w 5740"/>
                  <a:gd name="T9" fmla="*/ 0 h 18"/>
                  <a:gd name="T10" fmla="*/ 5842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7577C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059" name="Group 29">
                <a:extLst>
                  <a:ext uri="{FF2B5EF4-FFF2-40B4-BE49-F238E27FC236}">
                    <a16:creationId xmlns:a16="http://schemas.microsoft.com/office/drawing/2014/main" id="{602D965B-D08E-4913-AAE3-08C9B6EA76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5757" cy="1044"/>
                <a:chOff x="0" y="0"/>
                <a:chExt cx="5757" cy="1044"/>
              </a:xfrm>
            </p:grpSpPr>
            <p:sp>
              <p:nvSpPr>
                <p:cNvPr id="1081" name="Freeform 30">
                  <a:extLst>
                    <a:ext uri="{FF2B5EF4-FFF2-40B4-BE49-F238E27FC236}">
                      <a16:creationId xmlns:a16="http://schemas.microsoft.com/office/drawing/2014/main" id="{648DACC6-465D-4175-A1BB-1D719AE131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49" y="0"/>
                  <a:ext cx="41" cy="1044"/>
                </a:xfrm>
                <a:custGeom>
                  <a:avLst/>
                  <a:gdLst>
                    <a:gd name="T0" fmla="*/ 18 w 42"/>
                    <a:gd name="T1" fmla="*/ 1049 h 1043"/>
                    <a:gd name="T2" fmla="*/ 36 w 42"/>
                    <a:gd name="T3" fmla="*/ 1049 h 1043"/>
                    <a:gd name="T4" fmla="*/ 36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9 h 1043"/>
                    <a:gd name="T10" fmla="*/ 18 w 42"/>
                    <a:gd name="T11" fmla="*/ 1049 h 1043"/>
                    <a:gd name="T12" fmla="*/ 18 w 42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2" name="Freeform 31">
                  <a:extLst>
                    <a:ext uri="{FF2B5EF4-FFF2-40B4-BE49-F238E27FC236}">
                      <a16:creationId xmlns:a16="http://schemas.microsoft.com/office/drawing/2014/main" id="{EC4FF88B-7625-4BF1-B9FA-483E01C7DE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0" y="0"/>
                  <a:ext cx="154" cy="1044"/>
                </a:xfrm>
                <a:custGeom>
                  <a:avLst/>
                  <a:gdLst>
                    <a:gd name="T0" fmla="*/ 125 w 155"/>
                    <a:gd name="T1" fmla="*/ 1049 h 1043"/>
                    <a:gd name="T2" fmla="*/ 149 w 155"/>
                    <a:gd name="T3" fmla="*/ 1049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07 w 155"/>
                    <a:gd name="T9" fmla="*/ 1049 h 1043"/>
                    <a:gd name="T10" fmla="*/ 125 w 155"/>
                    <a:gd name="T11" fmla="*/ 1049 h 1043"/>
                    <a:gd name="T12" fmla="*/ 125 w 155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3" name="Freeform 32">
                  <a:extLst>
                    <a:ext uri="{FF2B5EF4-FFF2-40B4-BE49-F238E27FC236}">
                      <a16:creationId xmlns:a16="http://schemas.microsoft.com/office/drawing/2014/main" id="{F655042B-7132-4746-BBC8-649D71809E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7" y="0"/>
                  <a:ext cx="239" cy="1044"/>
                </a:xfrm>
                <a:custGeom>
                  <a:avLst/>
                  <a:gdLst>
                    <a:gd name="T0" fmla="*/ 221 w 239"/>
                    <a:gd name="T1" fmla="*/ 1049 h 1043"/>
                    <a:gd name="T2" fmla="*/ 239 w 239"/>
                    <a:gd name="T3" fmla="*/ 1049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9 h 1043"/>
                    <a:gd name="T10" fmla="*/ 221 w 239"/>
                    <a:gd name="T11" fmla="*/ 1049 h 1043"/>
                    <a:gd name="T12" fmla="*/ 221 w 239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4" name="Freeform 33">
                  <a:extLst>
                    <a:ext uri="{FF2B5EF4-FFF2-40B4-BE49-F238E27FC236}">
                      <a16:creationId xmlns:a16="http://schemas.microsoft.com/office/drawing/2014/main" id="{01B218F7-1DDE-40F9-AF29-084634CF67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4" y="0"/>
                  <a:ext cx="352" cy="1044"/>
                </a:xfrm>
                <a:custGeom>
                  <a:avLst/>
                  <a:gdLst>
                    <a:gd name="T0" fmla="*/ 334 w 352"/>
                    <a:gd name="T1" fmla="*/ 1049 h 1043"/>
                    <a:gd name="T2" fmla="*/ 352 w 352"/>
                    <a:gd name="T3" fmla="*/ 1049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9 h 1043"/>
                    <a:gd name="T10" fmla="*/ 334 w 352"/>
                    <a:gd name="T11" fmla="*/ 1049 h 1043"/>
                    <a:gd name="T12" fmla="*/ 334 w 352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5" name="Freeform 34">
                  <a:extLst>
                    <a:ext uri="{FF2B5EF4-FFF2-40B4-BE49-F238E27FC236}">
                      <a16:creationId xmlns:a16="http://schemas.microsoft.com/office/drawing/2014/main" id="{1507D108-FC2E-4FED-8E5B-260F7FB147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4" y="0"/>
                  <a:ext cx="449" cy="1044"/>
                </a:xfrm>
                <a:custGeom>
                  <a:avLst/>
                  <a:gdLst>
                    <a:gd name="T0" fmla="*/ 425 w 449"/>
                    <a:gd name="T1" fmla="*/ 1049 h 1043"/>
                    <a:gd name="T2" fmla="*/ 449 w 449"/>
                    <a:gd name="T3" fmla="*/ 1049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9 h 1043"/>
                    <a:gd name="T10" fmla="*/ 425 w 449"/>
                    <a:gd name="T11" fmla="*/ 1049 h 1043"/>
                    <a:gd name="T12" fmla="*/ 425 w 449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6" name="Freeform 35">
                  <a:extLst>
                    <a:ext uri="{FF2B5EF4-FFF2-40B4-BE49-F238E27FC236}">
                      <a16:creationId xmlns:a16="http://schemas.microsoft.com/office/drawing/2014/main" id="{6FA898C6-C7A5-4670-8381-61E7FCCD66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4" y="0"/>
                  <a:ext cx="539" cy="1044"/>
                </a:xfrm>
                <a:custGeom>
                  <a:avLst/>
                  <a:gdLst>
                    <a:gd name="T0" fmla="*/ 526 w 538"/>
                    <a:gd name="T1" fmla="*/ 1049 h 1043"/>
                    <a:gd name="T2" fmla="*/ 544 w 538"/>
                    <a:gd name="T3" fmla="*/ 1049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502 w 538"/>
                    <a:gd name="T9" fmla="*/ 1049 h 1043"/>
                    <a:gd name="T10" fmla="*/ 526 w 538"/>
                    <a:gd name="T11" fmla="*/ 1049 h 1043"/>
                    <a:gd name="T12" fmla="*/ 526 w 538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7" name="Freeform 36">
                  <a:extLst>
                    <a:ext uri="{FF2B5EF4-FFF2-40B4-BE49-F238E27FC236}">
                      <a16:creationId xmlns:a16="http://schemas.microsoft.com/office/drawing/2014/main" id="{F3388C30-CD3A-423C-8A5D-3CE645240B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" y="0"/>
                  <a:ext cx="641" cy="1044"/>
                </a:xfrm>
                <a:custGeom>
                  <a:avLst/>
                  <a:gdLst>
                    <a:gd name="T0" fmla="*/ 628 w 640"/>
                    <a:gd name="T1" fmla="*/ 1049 h 1043"/>
                    <a:gd name="T2" fmla="*/ 646 w 640"/>
                    <a:gd name="T3" fmla="*/ 1049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604 w 640"/>
                    <a:gd name="T9" fmla="*/ 1049 h 1043"/>
                    <a:gd name="T10" fmla="*/ 628 w 640"/>
                    <a:gd name="T11" fmla="*/ 1049 h 1043"/>
                    <a:gd name="T12" fmla="*/ 628 w 640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8" name="Freeform 37">
                  <a:extLst>
                    <a:ext uri="{FF2B5EF4-FFF2-40B4-BE49-F238E27FC236}">
                      <a16:creationId xmlns:a16="http://schemas.microsoft.com/office/drawing/2014/main" id="{B1090024-605D-440A-97DE-1B723D4A08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08"/>
                  <a:ext cx="629" cy="936"/>
                </a:xfrm>
                <a:custGeom>
                  <a:avLst/>
                  <a:gdLst>
                    <a:gd name="T0" fmla="*/ 610 w 628"/>
                    <a:gd name="T1" fmla="*/ 941 h 935"/>
                    <a:gd name="T2" fmla="*/ 634 w 628"/>
                    <a:gd name="T3" fmla="*/ 941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6 w 628"/>
                    <a:gd name="T9" fmla="*/ 941 h 935"/>
                    <a:gd name="T10" fmla="*/ 610 w 628"/>
                    <a:gd name="T11" fmla="*/ 941 h 935"/>
                    <a:gd name="T12" fmla="*/ 610 w 628"/>
                    <a:gd name="T13" fmla="*/ 941 h 9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9" name="Freeform 38">
                  <a:extLst>
                    <a:ext uri="{FF2B5EF4-FFF2-40B4-BE49-F238E27FC236}">
                      <a16:creationId xmlns:a16="http://schemas.microsoft.com/office/drawing/2014/main" id="{28C4DDBB-07D5-4FCA-9F9C-A2A7EBAF77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0"/>
                  <a:ext cx="154" cy="1044"/>
                </a:xfrm>
                <a:custGeom>
                  <a:avLst/>
                  <a:gdLst>
                    <a:gd name="T0" fmla="*/ 18 w 155"/>
                    <a:gd name="T1" fmla="*/ 1049 h 1043"/>
                    <a:gd name="T2" fmla="*/ 42 w 155"/>
                    <a:gd name="T3" fmla="*/ 1049 h 1043"/>
                    <a:gd name="T4" fmla="*/ 149 w 155"/>
                    <a:gd name="T5" fmla="*/ 0 h 1043"/>
                    <a:gd name="T6" fmla="*/ 108 w 155"/>
                    <a:gd name="T7" fmla="*/ 0 h 1043"/>
                    <a:gd name="T8" fmla="*/ 0 w 155"/>
                    <a:gd name="T9" fmla="*/ 1049 h 1043"/>
                    <a:gd name="T10" fmla="*/ 18 w 155"/>
                    <a:gd name="T11" fmla="*/ 1049 h 1043"/>
                    <a:gd name="T12" fmla="*/ 18 w 155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" name="Freeform 39">
                  <a:extLst>
                    <a:ext uri="{FF2B5EF4-FFF2-40B4-BE49-F238E27FC236}">
                      <a16:creationId xmlns:a16="http://schemas.microsoft.com/office/drawing/2014/main" id="{2710DE47-F5D7-4897-A301-109F84D641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3" y="0"/>
                  <a:ext cx="239" cy="1044"/>
                </a:xfrm>
                <a:custGeom>
                  <a:avLst/>
                  <a:gdLst>
                    <a:gd name="T0" fmla="*/ 18 w 239"/>
                    <a:gd name="T1" fmla="*/ 1049 h 1043"/>
                    <a:gd name="T2" fmla="*/ 36 w 239"/>
                    <a:gd name="T3" fmla="*/ 1049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9 h 1043"/>
                    <a:gd name="T10" fmla="*/ 18 w 239"/>
                    <a:gd name="T11" fmla="*/ 1049 h 1043"/>
                    <a:gd name="T12" fmla="*/ 18 w 239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" name="Freeform 40">
                  <a:extLst>
                    <a:ext uri="{FF2B5EF4-FFF2-40B4-BE49-F238E27FC236}">
                      <a16:creationId xmlns:a16="http://schemas.microsoft.com/office/drawing/2014/main" id="{3D6B66B9-6DAE-42EA-BCDA-A2A05EA96C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21" y="0"/>
                  <a:ext cx="358" cy="1044"/>
                </a:xfrm>
                <a:custGeom>
                  <a:avLst/>
                  <a:gdLst>
                    <a:gd name="T0" fmla="*/ 24 w 358"/>
                    <a:gd name="T1" fmla="*/ 1049 h 1043"/>
                    <a:gd name="T2" fmla="*/ 42 w 358"/>
                    <a:gd name="T3" fmla="*/ 1049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9 h 1043"/>
                    <a:gd name="T10" fmla="*/ 24 w 358"/>
                    <a:gd name="T11" fmla="*/ 1049 h 1043"/>
                    <a:gd name="T12" fmla="*/ 24 w 358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" name="Freeform 41">
                  <a:extLst>
                    <a:ext uri="{FF2B5EF4-FFF2-40B4-BE49-F238E27FC236}">
                      <a16:creationId xmlns:a16="http://schemas.microsoft.com/office/drawing/2014/main" id="{A63E00B8-22B9-4487-ADFD-5AE3A38FAA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39" y="0"/>
                  <a:ext cx="448" cy="1044"/>
                </a:xfrm>
                <a:custGeom>
                  <a:avLst/>
                  <a:gdLst>
                    <a:gd name="T0" fmla="*/ 18 w 448"/>
                    <a:gd name="T1" fmla="*/ 1049 h 1043"/>
                    <a:gd name="T2" fmla="*/ 41 w 448"/>
                    <a:gd name="T3" fmla="*/ 1049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9 h 1043"/>
                    <a:gd name="T10" fmla="*/ 18 w 448"/>
                    <a:gd name="T11" fmla="*/ 1049 h 1043"/>
                    <a:gd name="T12" fmla="*/ 18 w 448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" name="Freeform 42">
                  <a:extLst>
                    <a:ext uri="{FF2B5EF4-FFF2-40B4-BE49-F238E27FC236}">
                      <a16:creationId xmlns:a16="http://schemas.microsoft.com/office/drawing/2014/main" id="{05B64912-527A-4F85-9714-818923F6FF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0" y="0"/>
                  <a:ext cx="540" cy="1044"/>
                </a:xfrm>
                <a:custGeom>
                  <a:avLst/>
                  <a:gdLst>
                    <a:gd name="T0" fmla="*/ 18 w 539"/>
                    <a:gd name="T1" fmla="*/ 1049 h 1043"/>
                    <a:gd name="T2" fmla="*/ 42 w 539"/>
                    <a:gd name="T3" fmla="*/ 1049 h 1043"/>
                    <a:gd name="T4" fmla="*/ 545 w 539"/>
                    <a:gd name="T5" fmla="*/ 0 h 1043"/>
                    <a:gd name="T6" fmla="*/ 503 w 539"/>
                    <a:gd name="T7" fmla="*/ 0 h 1043"/>
                    <a:gd name="T8" fmla="*/ 0 w 539"/>
                    <a:gd name="T9" fmla="*/ 1049 h 1043"/>
                    <a:gd name="T10" fmla="*/ 18 w 539"/>
                    <a:gd name="T11" fmla="*/ 1049 h 1043"/>
                    <a:gd name="T12" fmla="*/ 18 w 539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" name="Freeform 43">
                  <a:extLst>
                    <a:ext uri="{FF2B5EF4-FFF2-40B4-BE49-F238E27FC236}">
                      <a16:creationId xmlns:a16="http://schemas.microsoft.com/office/drawing/2014/main" id="{E0ED5526-980B-4F78-AA61-E46C4A15F0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68" y="0"/>
                  <a:ext cx="641" cy="1044"/>
                </a:xfrm>
                <a:custGeom>
                  <a:avLst/>
                  <a:gdLst>
                    <a:gd name="T0" fmla="*/ 18 w 640"/>
                    <a:gd name="T1" fmla="*/ 1049 h 1043"/>
                    <a:gd name="T2" fmla="*/ 42 w 640"/>
                    <a:gd name="T3" fmla="*/ 1049 h 1043"/>
                    <a:gd name="T4" fmla="*/ 646 w 640"/>
                    <a:gd name="T5" fmla="*/ 0 h 1043"/>
                    <a:gd name="T6" fmla="*/ 598 w 640"/>
                    <a:gd name="T7" fmla="*/ 0 h 1043"/>
                    <a:gd name="T8" fmla="*/ 0 w 640"/>
                    <a:gd name="T9" fmla="*/ 1049 h 1043"/>
                    <a:gd name="T10" fmla="*/ 18 w 640"/>
                    <a:gd name="T11" fmla="*/ 1049 h 1043"/>
                    <a:gd name="T12" fmla="*/ 18 w 640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5" name="Freeform 44">
                  <a:extLst>
                    <a:ext uri="{FF2B5EF4-FFF2-40B4-BE49-F238E27FC236}">
                      <a16:creationId xmlns:a16="http://schemas.microsoft.com/office/drawing/2014/main" id="{049858F5-2C55-466C-AC28-336EDC47C4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86" y="48"/>
                  <a:ext cx="671" cy="996"/>
                </a:xfrm>
                <a:custGeom>
                  <a:avLst/>
                  <a:gdLst>
                    <a:gd name="T0" fmla="*/ 24 w 670"/>
                    <a:gd name="T1" fmla="*/ 1001 h 995"/>
                    <a:gd name="T2" fmla="*/ 48 w 670"/>
                    <a:gd name="T3" fmla="*/ 1001 h 995"/>
                    <a:gd name="T4" fmla="*/ 676 w 670"/>
                    <a:gd name="T5" fmla="*/ 72 h 995"/>
                    <a:gd name="T6" fmla="*/ 676 w 670"/>
                    <a:gd name="T7" fmla="*/ 0 h 995"/>
                    <a:gd name="T8" fmla="*/ 0 w 670"/>
                    <a:gd name="T9" fmla="*/ 1001 h 995"/>
                    <a:gd name="T10" fmla="*/ 24 w 670"/>
                    <a:gd name="T11" fmla="*/ 1001 h 995"/>
                    <a:gd name="T12" fmla="*/ 24 w 670"/>
                    <a:gd name="T13" fmla="*/ 1001 h 99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060" name="Group 45">
                <a:extLst>
                  <a:ext uri="{FF2B5EF4-FFF2-40B4-BE49-F238E27FC236}">
                    <a16:creationId xmlns:a16="http://schemas.microsoft.com/office/drawing/2014/main" id="{CB223A3C-E846-4BE9-915B-49E96566AC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558"/>
                <a:ext cx="5757" cy="486"/>
                <a:chOff x="0" y="558"/>
                <a:chExt cx="5757" cy="486"/>
              </a:xfrm>
            </p:grpSpPr>
            <p:sp>
              <p:nvSpPr>
                <p:cNvPr id="1079" name="Freeform 46">
                  <a:extLst>
                    <a:ext uri="{FF2B5EF4-FFF2-40B4-BE49-F238E27FC236}">
                      <a16:creationId xmlns:a16="http://schemas.microsoft.com/office/drawing/2014/main" id="{0B9E8CA2-A8D9-44AB-A01C-F39759FB39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618"/>
                  <a:ext cx="305" cy="426"/>
                </a:xfrm>
                <a:custGeom>
                  <a:avLst/>
                  <a:gdLst>
                    <a:gd name="T0" fmla="*/ 281 w 305"/>
                    <a:gd name="T1" fmla="*/ 426 h 426"/>
                    <a:gd name="T2" fmla="*/ 305 w 305"/>
                    <a:gd name="T3" fmla="*/ 426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1 w 305"/>
                    <a:gd name="T9" fmla="*/ 426 h 426"/>
                    <a:gd name="T10" fmla="*/ 281 w 305"/>
                    <a:gd name="T11" fmla="*/ 426 h 426"/>
                    <a:gd name="T12" fmla="*/ 281 w 305"/>
                    <a:gd name="T13" fmla="*/ 426 h 4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rgbClr val="5454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0" name="Freeform 47">
                  <a:extLst>
                    <a:ext uri="{FF2B5EF4-FFF2-40B4-BE49-F238E27FC236}">
                      <a16:creationId xmlns:a16="http://schemas.microsoft.com/office/drawing/2014/main" id="{F171323D-4C1D-4863-AB18-D7D6C185E3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10" y="558"/>
                  <a:ext cx="347" cy="486"/>
                </a:xfrm>
                <a:custGeom>
                  <a:avLst/>
                  <a:gdLst>
                    <a:gd name="T0" fmla="*/ 24 w 347"/>
                    <a:gd name="T1" fmla="*/ 486 h 486"/>
                    <a:gd name="T2" fmla="*/ 48 w 347"/>
                    <a:gd name="T3" fmla="*/ 486 h 486"/>
                    <a:gd name="T4" fmla="*/ 347 w 347"/>
                    <a:gd name="T5" fmla="*/ 72 h 486"/>
                    <a:gd name="T6" fmla="*/ 347 w 347"/>
                    <a:gd name="T7" fmla="*/ 0 h 486"/>
                    <a:gd name="T8" fmla="*/ 0 w 347"/>
                    <a:gd name="T9" fmla="*/ 486 h 486"/>
                    <a:gd name="T10" fmla="*/ 24 w 347"/>
                    <a:gd name="T11" fmla="*/ 486 h 486"/>
                    <a:gd name="T12" fmla="*/ 24 w 347"/>
                    <a:gd name="T13" fmla="*/ 486 h 4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rgbClr val="5454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061" name="Group 48">
                <a:extLst>
                  <a:ext uri="{FF2B5EF4-FFF2-40B4-BE49-F238E27FC236}">
                    <a16:creationId xmlns:a16="http://schemas.microsoft.com/office/drawing/2014/main" id="{6F89519A-92E3-4029-A564-CC40D9B63C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4" y="1039"/>
                <a:ext cx="5199" cy="3279"/>
                <a:chOff x="264" y="1039"/>
                <a:chExt cx="5199" cy="3279"/>
              </a:xfrm>
            </p:grpSpPr>
            <p:sp>
              <p:nvSpPr>
                <p:cNvPr id="1070" name="Freeform 49">
                  <a:extLst>
                    <a:ext uri="{FF2B5EF4-FFF2-40B4-BE49-F238E27FC236}">
                      <a16:creationId xmlns:a16="http://schemas.microsoft.com/office/drawing/2014/main" id="{12460DA5-5B32-455D-A0C9-F6AECA7AA7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49" y="1039"/>
                  <a:ext cx="41" cy="3279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309 h 3273"/>
                    <a:gd name="T6" fmla="*/ 36 w 42"/>
                    <a:gd name="T7" fmla="*/ 3309 h 3273"/>
                    <a:gd name="T8" fmla="*/ 36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1" name="Freeform 50">
                  <a:extLst>
                    <a:ext uri="{FF2B5EF4-FFF2-40B4-BE49-F238E27FC236}">
                      <a16:creationId xmlns:a16="http://schemas.microsoft.com/office/drawing/2014/main" id="{928E4822-18DE-401C-8513-B00DF2D7C7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54" y="1039"/>
                  <a:ext cx="400" cy="3279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309 h 3273"/>
                    <a:gd name="T6" fmla="*/ 41 w 400"/>
                    <a:gd name="T7" fmla="*/ 3309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2" name="Freeform 51">
                  <a:extLst>
                    <a:ext uri="{FF2B5EF4-FFF2-40B4-BE49-F238E27FC236}">
                      <a16:creationId xmlns:a16="http://schemas.microsoft.com/office/drawing/2014/main" id="{8010D61C-4EBE-4B6C-9435-7055FDB02A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30" y="1039"/>
                  <a:ext cx="676" cy="3279"/>
                </a:xfrm>
                <a:custGeom>
                  <a:avLst/>
                  <a:gdLst>
                    <a:gd name="T0" fmla="*/ 663 w 675"/>
                    <a:gd name="T1" fmla="*/ 0 h 3273"/>
                    <a:gd name="T2" fmla="*/ 645 w 675"/>
                    <a:gd name="T3" fmla="*/ 0 h 3273"/>
                    <a:gd name="T4" fmla="*/ 0 w 675"/>
                    <a:gd name="T5" fmla="*/ 3309 h 3273"/>
                    <a:gd name="T6" fmla="*/ 42 w 675"/>
                    <a:gd name="T7" fmla="*/ 3309 h 3273"/>
                    <a:gd name="T8" fmla="*/ 681 w 675"/>
                    <a:gd name="T9" fmla="*/ 0 h 3273"/>
                    <a:gd name="T10" fmla="*/ 663 w 675"/>
                    <a:gd name="T11" fmla="*/ 0 h 3273"/>
                    <a:gd name="T12" fmla="*/ 663 w 675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3" name="Freeform 52">
                  <a:extLst>
                    <a:ext uri="{FF2B5EF4-FFF2-40B4-BE49-F238E27FC236}">
                      <a16:creationId xmlns:a16="http://schemas.microsoft.com/office/drawing/2014/main" id="{175C9282-CA58-4ABB-83D6-27F6E05E38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6" y="1039"/>
                  <a:ext cx="1030" cy="3279"/>
                </a:xfrm>
                <a:custGeom>
                  <a:avLst/>
                  <a:gdLst>
                    <a:gd name="T0" fmla="*/ 1007 w 1031"/>
                    <a:gd name="T1" fmla="*/ 0 h 3280"/>
                    <a:gd name="T2" fmla="*/ 984 w 1031"/>
                    <a:gd name="T3" fmla="*/ 0 h 3280"/>
                    <a:gd name="T4" fmla="*/ 0 w 1031"/>
                    <a:gd name="T5" fmla="*/ 3274 h 3280"/>
                    <a:gd name="T6" fmla="*/ 42 w 1031"/>
                    <a:gd name="T7" fmla="*/ 3274 h 3280"/>
                    <a:gd name="T8" fmla="*/ 1025 w 1031"/>
                    <a:gd name="T9" fmla="*/ 4 h 3280"/>
                    <a:gd name="T10" fmla="*/ 1007 w 1031"/>
                    <a:gd name="T11" fmla="*/ 0 h 3280"/>
                    <a:gd name="T12" fmla="*/ 1007 w 1031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4" name="Freeform 53">
                  <a:extLst>
                    <a:ext uri="{FF2B5EF4-FFF2-40B4-BE49-F238E27FC236}">
                      <a16:creationId xmlns:a16="http://schemas.microsoft.com/office/drawing/2014/main" id="{27080F5A-B9CD-4262-9CA7-6DFDC737FE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" y="1039"/>
                  <a:ext cx="1318" cy="3279"/>
                </a:xfrm>
                <a:custGeom>
                  <a:avLst/>
                  <a:gdLst>
                    <a:gd name="T0" fmla="*/ 1290 w 1319"/>
                    <a:gd name="T1" fmla="*/ 0 h 3280"/>
                    <a:gd name="T2" fmla="*/ 1272 w 1319"/>
                    <a:gd name="T3" fmla="*/ 0 h 3280"/>
                    <a:gd name="T4" fmla="*/ 0 w 1319"/>
                    <a:gd name="T5" fmla="*/ 3274 h 3280"/>
                    <a:gd name="T6" fmla="*/ 42 w 1319"/>
                    <a:gd name="T7" fmla="*/ 3274 h 3280"/>
                    <a:gd name="T8" fmla="*/ 1313 w 1319"/>
                    <a:gd name="T9" fmla="*/ 5 h 3280"/>
                    <a:gd name="T10" fmla="*/ 1290 w 1319"/>
                    <a:gd name="T11" fmla="*/ 0 h 3280"/>
                    <a:gd name="T12" fmla="*/ 1290 w 1319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5" name="Freeform 54">
                  <a:extLst>
                    <a:ext uri="{FF2B5EF4-FFF2-40B4-BE49-F238E27FC236}">
                      <a16:creationId xmlns:a16="http://schemas.microsoft.com/office/drawing/2014/main" id="{820EF100-DC2A-4459-9E51-3D4940293F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1039"/>
                  <a:ext cx="401" cy="3279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309 h 3273"/>
                    <a:gd name="T6" fmla="*/ 401 w 401"/>
                    <a:gd name="T7" fmla="*/ 3309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6" name="Freeform 55">
                  <a:extLst>
                    <a:ext uri="{FF2B5EF4-FFF2-40B4-BE49-F238E27FC236}">
                      <a16:creationId xmlns:a16="http://schemas.microsoft.com/office/drawing/2014/main" id="{E31416BF-7F18-4368-9A21-EF53A80C91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3" y="1039"/>
                  <a:ext cx="676" cy="3279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6 w 675"/>
                    <a:gd name="T5" fmla="*/ 3309 h 3273"/>
                    <a:gd name="T6" fmla="*/ 681 w 675"/>
                    <a:gd name="T7" fmla="*/ 3309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7" name="Freeform 56">
                  <a:extLst>
                    <a:ext uri="{FF2B5EF4-FFF2-40B4-BE49-F238E27FC236}">
                      <a16:creationId xmlns:a16="http://schemas.microsoft.com/office/drawing/2014/main" id="{3D071E1F-DC94-4212-A341-73C0C3A21A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22" y="1039"/>
                  <a:ext cx="1035" cy="3279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88 w 1036"/>
                    <a:gd name="T5" fmla="*/ 3274 h 3280"/>
                    <a:gd name="T6" fmla="*/ 1030 w 1036"/>
                    <a:gd name="T7" fmla="*/ 3274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8" name="Freeform 57">
                  <a:extLst>
                    <a:ext uri="{FF2B5EF4-FFF2-40B4-BE49-F238E27FC236}">
                      <a16:creationId xmlns:a16="http://schemas.microsoft.com/office/drawing/2014/main" id="{34BBFD0A-1573-4162-96D5-3CEC129305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37" y="1039"/>
                  <a:ext cx="1326" cy="3279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79 w 1327"/>
                    <a:gd name="T5" fmla="*/ 3274 h 3280"/>
                    <a:gd name="T6" fmla="*/ 1321 w 1327"/>
                    <a:gd name="T7" fmla="*/ 3274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062" name="Freeform 58">
                <a:extLst>
                  <a:ext uri="{FF2B5EF4-FFF2-40B4-BE49-F238E27FC236}">
                    <a16:creationId xmlns:a16="http://schemas.microsoft.com/office/drawing/2014/main" id="{0EABC894-00E0-44D9-8D6A-841A91527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1253" cy="2631"/>
              </a:xfrm>
              <a:custGeom>
                <a:avLst/>
                <a:gdLst>
                  <a:gd name="T0" fmla="*/ 1230 w 1254"/>
                  <a:gd name="T1" fmla="*/ 0 h 2632"/>
                  <a:gd name="T2" fmla="*/ 1206 w 1254"/>
                  <a:gd name="T3" fmla="*/ 0 h 2632"/>
                  <a:gd name="T4" fmla="*/ 0 w 1254"/>
                  <a:gd name="T5" fmla="*/ 2536 h 2632"/>
                  <a:gd name="T6" fmla="*/ 0 w 1254"/>
                  <a:gd name="T7" fmla="*/ 2626 h 2632"/>
                  <a:gd name="T8" fmla="*/ 1248 w 1254"/>
                  <a:gd name="T9" fmla="*/ 7 h 2632"/>
                  <a:gd name="T10" fmla="*/ 1230 w 1254"/>
                  <a:gd name="T11" fmla="*/ 0 h 2632"/>
                  <a:gd name="T12" fmla="*/ 1230 w 1254"/>
                  <a:gd name="T13" fmla="*/ 0 h 26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4A4A6A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3" name="Freeform 59">
                <a:extLst>
                  <a:ext uri="{FF2B5EF4-FFF2-40B4-BE49-F238E27FC236}">
                    <a16:creationId xmlns:a16="http://schemas.microsoft.com/office/drawing/2014/main" id="{43D3956A-C4F6-4A4D-A755-6F3E6B88F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947" cy="1675"/>
              </a:xfrm>
              <a:custGeom>
                <a:avLst/>
                <a:gdLst>
                  <a:gd name="T0" fmla="*/ 924 w 948"/>
                  <a:gd name="T1" fmla="*/ 0 h 1676"/>
                  <a:gd name="T2" fmla="*/ 900 w 948"/>
                  <a:gd name="T3" fmla="*/ 0 h 1676"/>
                  <a:gd name="T4" fmla="*/ 0 w 948"/>
                  <a:gd name="T5" fmla="*/ 1587 h 1676"/>
                  <a:gd name="T6" fmla="*/ 0 w 948"/>
                  <a:gd name="T7" fmla="*/ 1670 h 1676"/>
                  <a:gd name="T8" fmla="*/ 942 w 948"/>
                  <a:gd name="T9" fmla="*/ 5 h 1676"/>
                  <a:gd name="T10" fmla="*/ 924 w 948"/>
                  <a:gd name="T11" fmla="*/ 0 h 1676"/>
                  <a:gd name="T12" fmla="*/ 924 w 948"/>
                  <a:gd name="T13" fmla="*/ 0 h 16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4" name="Freeform 60">
                <a:extLst>
                  <a:ext uri="{FF2B5EF4-FFF2-40B4-BE49-F238E27FC236}">
                    <a16:creationId xmlns:a16="http://schemas.microsoft.com/office/drawing/2014/main" id="{F22A6575-C908-46DA-A52D-384848FAA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628" cy="936"/>
              </a:xfrm>
              <a:custGeom>
                <a:avLst/>
                <a:gdLst>
                  <a:gd name="T0" fmla="*/ 600 w 629"/>
                  <a:gd name="T1" fmla="*/ 0 h 937"/>
                  <a:gd name="T2" fmla="*/ 576 w 629"/>
                  <a:gd name="T3" fmla="*/ 0 h 937"/>
                  <a:gd name="T4" fmla="*/ 0 w 629"/>
                  <a:gd name="T5" fmla="*/ 865 h 937"/>
                  <a:gd name="T6" fmla="*/ 0 w 629"/>
                  <a:gd name="T7" fmla="*/ 931 h 937"/>
                  <a:gd name="T8" fmla="*/ 623 w 629"/>
                  <a:gd name="T9" fmla="*/ 4 h 937"/>
                  <a:gd name="T10" fmla="*/ 600 w 629"/>
                  <a:gd name="T11" fmla="*/ 0 h 937"/>
                  <a:gd name="T12" fmla="*/ 600 w 629"/>
                  <a:gd name="T13" fmla="*/ 0 h 9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5" name="Freeform 61">
                <a:extLst>
                  <a:ext uri="{FF2B5EF4-FFF2-40B4-BE49-F238E27FC236}">
                    <a16:creationId xmlns:a16="http://schemas.microsoft.com/office/drawing/2014/main" id="{C1402B98-CCA2-42AB-912A-F4F78EE023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304" cy="426"/>
              </a:xfrm>
              <a:custGeom>
                <a:avLst/>
                <a:gdLst>
                  <a:gd name="T0" fmla="*/ 276 w 305"/>
                  <a:gd name="T1" fmla="*/ 0 h 427"/>
                  <a:gd name="T2" fmla="*/ 246 w 305"/>
                  <a:gd name="T3" fmla="*/ 0 h 427"/>
                  <a:gd name="T4" fmla="*/ 0 w 305"/>
                  <a:gd name="T5" fmla="*/ 355 h 427"/>
                  <a:gd name="T6" fmla="*/ 0 w 305"/>
                  <a:gd name="T7" fmla="*/ 421 h 427"/>
                  <a:gd name="T8" fmla="*/ 299 w 305"/>
                  <a:gd name="T9" fmla="*/ 5 h 427"/>
                  <a:gd name="T10" fmla="*/ 276 w 305"/>
                  <a:gd name="T11" fmla="*/ 0 h 427"/>
                  <a:gd name="T12" fmla="*/ 276 w 305"/>
                  <a:gd name="T13" fmla="*/ 0 h 4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6" name="Freeform 62">
                <a:extLst>
                  <a:ext uri="{FF2B5EF4-FFF2-40B4-BE49-F238E27FC236}">
                    <a16:creationId xmlns:a16="http://schemas.microsoft.com/office/drawing/2014/main" id="{C4DD1D86-86B5-4953-9C7C-AB95D004F2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1" y="1039"/>
                <a:ext cx="1276" cy="2685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1 w 1277"/>
                  <a:gd name="T7" fmla="*/ 2680 h 2686"/>
                  <a:gd name="T8" fmla="*/ 1271 w 1277"/>
                  <a:gd name="T9" fmla="*/ 2590 h 2686"/>
                  <a:gd name="T10" fmla="*/ 41 w 1277"/>
                  <a:gd name="T11" fmla="*/ 0 h 2686"/>
                  <a:gd name="T12" fmla="*/ 41 w 1277"/>
                  <a:gd name="T13" fmla="*/ 0 h 26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4A4A6A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7" name="Freeform 63">
                <a:extLst>
                  <a:ext uri="{FF2B5EF4-FFF2-40B4-BE49-F238E27FC236}">
                    <a16:creationId xmlns:a16="http://schemas.microsoft.com/office/drawing/2014/main" id="{2F78DA59-CD64-4AAB-871E-B64FB0CD15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0" y="1039"/>
                <a:ext cx="987" cy="1729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2 w 988"/>
                  <a:gd name="T5" fmla="*/ 1724 h 1730"/>
                  <a:gd name="T6" fmla="*/ 982 w 988"/>
                  <a:gd name="T7" fmla="*/ 1647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8" name="Freeform 64">
                <a:extLst>
                  <a:ext uri="{FF2B5EF4-FFF2-40B4-BE49-F238E27FC236}">
                    <a16:creationId xmlns:a16="http://schemas.microsoft.com/office/drawing/2014/main" id="{5269D3EE-A310-46E1-9448-1315D3DC6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8" y="1039"/>
                <a:ext cx="669" cy="996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64 w 670"/>
                  <a:gd name="T5" fmla="*/ 991 h 997"/>
                  <a:gd name="T6" fmla="*/ 664 w 670"/>
                  <a:gd name="T7" fmla="*/ 919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9" name="Freeform 65">
                <a:extLst>
                  <a:ext uri="{FF2B5EF4-FFF2-40B4-BE49-F238E27FC236}">
                    <a16:creationId xmlns:a16="http://schemas.microsoft.com/office/drawing/2014/main" id="{23FFEEC7-9504-4669-BE35-1A768B50A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2" y="1039"/>
                <a:ext cx="345" cy="486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0 w 346"/>
                  <a:gd name="T5" fmla="*/ 481 h 487"/>
                  <a:gd name="T6" fmla="*/ 340 w 346"/>
                  <a:gd name="T7" fmla="*/ 409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1090" name="Rectangle 66">
            <a:extLst>
              <a:ext uri="{FF2B5EF4-FFF2-40B4-BE49-F238E27FC236}">
                <a16:creationId xmlns:a16="http://schemas.microsoft.com/office/drawing/2014/main" id="{2AA55736-9C75-4EC8-9DE7-3409E007E3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27000"/>
            <a:ext cx="8224837" cy="14335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Для правки текста заголовка щелкните мышью</a:t>
            </a:r>
          </a:p>
        </p:txBody>
      </p:sp>
      <p:sp>
        <p:nvSpPr>
          <p:cNvPr id="1091" name="Rectangle 67">
            <a:extLst>
              <a:ext uri="{FF2B5EF4-FFF2-40B4-BE49-F238E27FC236}">
                <a16:creationId xmlns:a16="http://schemas.microsoft.com/office/drawing/2014/main" id="{081755D8-02E8-42E5-AF25-C7F0E18E92C3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5613" y="6242050"/>
            <a:ext cx="2128837" cy="4730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92" name="Rectangle 68">
            <a:extLst>
              <a:ext uri="{FF2B5EF4-FFF2-40B4-BE49-F238E27FC236}">
                <a16:creationId xmlns:a16="http://schemas.microsoft.com/office/drawing/2014/main" id="{5554E953-E484-4591-AAA5-9D51CBDD0751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2050"/>
            <a:ext cx="2894013" cy="4730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93" name="Rectangle 69">
            <a:extLst>
              <a:ext uri="{FF2B5EF4-FFF2-40B4-BE49-F238E27FC236}">
                <a16:creationId xmlns:a16="http://schemas.microsoft.com/office/drawing/2014/main" id="{ADB15813-67F3-411D-9219-DA9E517B2E0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2050"/>
            <a:ext cx="2128838" cy="4730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defRPr>
                <a:solidFill>
                  <a:srgbClr val="000000"/>
                </a:solidFill>
                <a:cs typeface="Arial Unicode MS" charset="0"/>
              </a:defRPr>
            </a:lvl1pPr>
          </a:lstStyle>
          <a:p>
            <a:pPr>
              <a:defRPr/>
            </a:pPr>
            <a:fld id="{87C95D30-178A-4E2A-89C6-46F08914D5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94" name="Rectangle 70">
            <a:extLst>
              <a:ext uri="{FF2B5EF4-FFF2-40B4-BE49-F238E27FC236}">
                <a16:creationId xmlns:a16="http://schemas.microsoft.com/office/drawing/2014/main" id="{1F0F4CC3-73EC-4933-9447-602E221318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4837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Для правки структуры щелкните мышью</a:t>
            </a:r>
          </a:p>
          <a:p>
            <a:pPr lvl="1"/>
            <a:r>
              <a:rPr lang="en-GB"/>
              <a:t>Второй уровень структуры</a:t>
            </a:r>
          </a:p>
          <a:p>
            <a:pPr lvl="2"/>
            <a:r>
              <a:rPr lang="en-GB"/>
              <a:t>Третий уровень структуры</a:t>
            </a:r>
          </a:p>
          <a:p>
            <a:pPr lvl="3"/>
            <a:r>
              <a:rPr lang="en-GB"/>
              <a:t>Четвёртый уровень структуры</a:t>
            </a:r>
          </a:p>
          <a:p>
            <a:pPr lvl="4"/>
            <a:r>
              <a:rPr lang="en-GB"/>
              <a:t>Пятый уровень структуры</a:t>
            </a:r>
          </a:p>
          <a:p>
            <a:pPr lvl="4"/>
            <a:r>
              <a:rPr lang="en-GB"/>
              <a:t>Шестой уровень структуры</a:t>
            </a:r>
          </a:p>
          <a:p>
            <a:pPr lvl="4"/>
            <a:r>
              <a:rPr lang="en-GB"/>
              <a:t>Седьмой уровень структуры</a:t>
            </a:r>
          </a:p>
          <a:p>
            <a:pPr lvl="4"/>
            <a:r>
              <a:rPr lang="en-GB"/>
              <a:t>Восьмой уровень структуры</a:t>
            </a:r>
          </a:p>
          <a:p>
            <a:pPr lvl="4"/>
            <a:r>
              <a:rPr lang="en-GB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EAEAEA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EAEAEA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EAEAEA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EAEAEA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EAEAEA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EAEAEA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EAEAEA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EAEAEA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EAEAEA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038C28E9-AFB0-47C5-92DF-7E590A846D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676400"/>
            <a:ext cx="7770813" cy="1827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Для правки текста заголовка щелкните мышью</a:t>
            </a: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038B272B-9C9A-48AD-B72D-2F5999B73D74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51CB1295-5709-4CFC-B357-2529D379096E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372490E9-AF8F-437D-B6EE-C9B5C0E27B3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 Unicode MS" charset="0"/>
              </a:defRPr>
            </a:lvl1pPr>
          </a:lstStyle>
          <a:p>
            <a:pPr>
              <a:defRPr/>
            </a:pPr>
            <a:fld id="{CDAAECC8-02B8-4F11-9120-19B0A5DD3E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2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2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2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2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2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2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2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04060"/>
            </a:gs>
            <a:gs pos="100000">
              <a:srgbClr val="6666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>
            <a:extLst>
              <a:ext uri="{FF2B5EF4-FFF2-40B4-BE49-F238E27FC236}">
                <a16:creationId xmlns:a16="http://schemas.microsoft.com/office/drawing/2014/main" id="{4DDB747B-B1D8-4A28-BC1C-15B1AB6AA0F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4825"/>
            <a:chOff x="0" y="0"/>
            <a:chExt cx="5758" cy="4318"/>
          </a:xfrm>
        </p:grpSpPr>
        <p:sp>
          <p:nvSpPr>
            <p:cNvPr id="2055" name="Freeform 2">
              <a:extLst>
                <a:ext uri="{FF2B5EF4-FFF2-40B4-BE49-F238E27FC236}">
                  <a16:creationId xmlns:a16="http://schemas.microsoft.com/office/drawing/2014/main" id="{E91A19E1-B349-4890-A8C5-558734A04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7" cy="1042"/>
            </a:xfrm>
            <a:custGeom>
              <a:avLst/>
              <a:gdLst>
                <a:gd name="T0" fmla="*/ 5842 w 5740"/>
                <a:gd name="T1" fmla="*/ 1037 h 1043"/>
                <a:gd name="T2" fmla="*/ 0 w 5740"/>
                <a:gd name="T3" fmla="*/ 1037 h 1043"/>
                <a:gd name="T4" fmla="*/ 0 w 5740"/>
                <a:gd name="T5" fmla="*/ 0 h 1043"/>
                <a:gd name="T6" fmla="*/ 5842 w 5740"/>
                <a:gd name="T7" fmla="*/ 0 h 1043"/>
                <a:gd name="T8" fmla="*/ 5842 w 5740"/>
                <a:gd name="T9" fmla="*/ 1037 h 1043"/>
                <a:gd name="T10" fmla="*/ 5842 w 5740"/>
                <a:gd name="T11" fmla="*/ 1037 h 10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056" name="Group 3">
              <a:extLst>
                <a:ext uri="{FF2B5EF4-FFF2-40B4-BE49-F238E27FC236}">
                  <a16:creationId xmlns:a16="http://schemas.microsoft.com/office/drawing/2014/main" id="{B97FC762-B9B5-4BD1-B92D-AF0A336E4A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58" cy="4318"/>
              <a:chOff x="0" y="0"/>
              <a:chExt cx="5758" cy="4318"/>
            </a:xfrm>
          </p:grpSpPr>
          <p:sp>
            <p:nvSpPr>
              <p:cNvPr id="2057" name="Freeform 4">
                <a:extLst>
                  <a:ext uri="{FF2B5EF4-FFF2-40B4-BE49-F238E27FC236}">
                    <a16:creationId xmlns:a16="http://schemas.microsoft.com/office/drawing/2014/main" id="{D4BCFC8A-16CE-4FCD-8817-DE4BA550E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1040"/>
                <a:ext cx="5757" cy="17"/>
              </a:xfrm>
              <a:custGeom>
                <a:avLst/>
                <a:gdLst>
                  <a:gd name="T0" fmla="*/ 5842 w 5740"/>
                  <a:gd name="T1" fmla="*/ 0 h 18"/>
                  <a:gd name="T2" fmla="*/ 0 w 5740"/>
                  <a:gd name="T3" fmla="*/ 0 h 18"/>
                  <a:gd name="T4" fmla="*/ 0 w 5740"/>
                  <a:gd name="T5" fmla="*/ 12 h 18"/>
                  <a:gd name="T6" fmla="*/ 5842 w 5740"/>
                  <a:gd name="T7" fmla="*/ 12 h 18"/>
                  <a:gd name="T8" fmla="*/ 5842 w 5740"/>
                  <a:gd name="T9" fmla="*/ 0 h 18"/>
                  <a:gd name="T10" fmla="*/ 5842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7577C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58" name="Freeform 5">
                <a:extLst>
                  <a:ext uri="{FF2B5EF4-FFF2-40B4-BE49-F238E27FC236}">
                    <a16:creationId xmlns:a16="http://schemas.microsoft.com/office/drawing/2014/main" id="{D846B476-3FAE-4B44-A9EE-55D9AC085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988"/>
                <a:ext cx="5757" cy="41"/>
              </a:xfrm>
              <a:custGeom>
                <a:avLst/>
                <a:gdLst>
                  <a:gd name="T0" fmla="*/ 0 w 5740"/>
                  <a:gd name="T1" fmla="*/ 36 h 42"/>
                  <a:gd name="T2" fmla="*/ 5842 w 5740"/>
                  <a:gd name="T3" fmla="*/ 36 h 42"/>
                  <a:gd name="T4" fmla="*/ 5842 w 5740"/>
                  <a:gd name="T5" fmla="*/ 0 h 42"/>
                  <a:gd name="T6" fmla="*/ 0 w 5740"/>
                  <a:gd name="T7" fmla="*/ 0 h 42"/>
                  <a:gd name="T8" fmla="*/ 0 w 5740"/>
                  <a:gd name="T9" fmla="*/ 36 h 42"/>
                  <a:gd name="T10" fmla="*/ 0 w 5740"/>
                  <a:gd name="T11" fmla="*/ 36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4648F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59" name="Freeform 6">
                <a:extLst>
                  <a:ext uri="{FF2B5EF4-FFF2-40B4-BE49-F238E27FC236}">
                    <a16:creationId xmlns:a16="http://schemas.microsoft.com/office/drawing/2014/main" id="{7B2B8D99-10FB-481C-A380-0D34159F5E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665"/>
                <a:ext cx="5757" cy="29"/>
              </a:xfrm>
              <a:custGeom>
                <a:avLst/>
                <a:gdLst>
                  <a:gd name="T0" fmla="*/ 0 w 5740"/>
                  <a:gd name="T1" fmla="*/ 24 h 30"/>
                  <a:gd name="T2" fmla="*/ 5842 w 5740"/>
                  <a:gd name="T3" fmla="*/ 24 h 30"/>
                  <a:gd name="T4" fmla="*/ 5842 w 5740"/>
                  <a:gd name="T5" fmla="*/ 0 h 30"/>
                  <a:gd name="T6" fmla="*/ 0 w 5740"/>
                  <a:gd name="T7" fmla="*/ 0 h 30"/>
                  <a:gd name="T8" fmla="*/ 0 w 5740"/>
                  <a:gd name="T9" fmla="*/ 24 h 30"/>
                  <a:gd name="T10" fmla="*/ 0 w 5740"/>
                  <a:gd name="T11" fmla="*/ 24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4648F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0" name="Freeform 7">
                <a:extLst>
                  <a:ext uri="{FF2B5EF4-FFF2-40B4-BE49-F238E27FC236}">
                    <a16:creationId xmlns:a16="http://schemas.microsoft.com/office/drawing/2014/main" id="{1469D42D-CD87-4580-9C67-4F72013B28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364"/>
                <a:ext cx="5757" cy="29"/>
              </a:xfrm>
              <a:custGeom>
                <a:avLst/>
                <a:gdLst>
                  <a:gd name="T0" fmla="*/ 0 w 5740"/>
                  <a:gd name="T1" fmla="*/ 24 h 30"/>
                  <a:gd name="T2" fmla="*/ 5842 w 5740"/>
                  <a:gd name="T3" fmla="*/ 24 h 30"/>
                  <a:gd name="T4" fmla="*/ 5842 w 5740"/>
                  <a:gd name="T5" fmla="*/ 0 h 30"/>
                  <a:gd name="T6" fmla="*/ 0 w 5740"/>
                  <a:gd name="T7" fmla="*/ 0 h 30"/>
                  <a:gd name="T8" fmla="*/ 0 w 5740"/>
                  <a:gd name="T9" fmla="*/ 24 h 30"/>
                  <a:gd name="T10" fmla="*/ 0 w 5740"/>
                  <a:gd name="T11" fmla="*/ 24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0608A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1" name="Freeform 8">
                <a:extLst>
                  <a:ext uri="{FF2B5EF4-FFF2-40B4-BE49-F238E27FC236}">
                    <a16:creationId xmlns:a16="http://schemas.microsoft.com/office/drawing/2014/main" id="{8D5F8E8C-568F-42D0-9BF3-7E49E248F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105"/>
                <a:ext cx="5757" cy="30"/>
              </a:xfrm>
              <a:custGeom>
                <a:avLst/>
                <a:gdLst>
                  <a:gd name="T0" fmla="*/ 0 w 5740"/>
                  <a:gd name="T1" fmla="*/ 30 h 30"/>
                  <a:gd name="T2" fmla="*/ 5842 w 5740"/>
                  <a:gd name="T3" fmla="*/ 30 h 30"/>
                  <a:gd name="T4" fmla="*/ 5842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0608A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2" name="Freeform 9">
                <a:extLst>
                  <a:ext uri="{FF2B5EF4-FFF2-40B4-BE49-F238E27FC236}">
                    <a16:creationId xmlns:a16="http://schemas.microsoft.com/office/drawing/2014/main" id="{EDF45959-077F-4670-9103-94574F69A4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9"/>
                <a:ext cx="5757" cy="35"/>
              </a:xfrm>
              <a:custGeom>
                <a:avLst/>
                <a:gdLst>
                  <a:gd name="T0" fmla="*/ 5842 w 5740"/>
                  <a:gd name="T1" fmla="*/ 0 h 36"/>
                  <a:gd name="T2" fmla="*/ 0 w 5740"/>
                  <a:gd name="T3" fmla="*/ 0 h 36"/>
                  <a:gd name="T4" fmla="*/ 0 w 5740"/>
                  <a:gd name="T5" fmla="*/ 30 h 36"/>
                  <a:gd name="T6" fmla="*/ 5842 w 5740"/>
                  <a:gd name="T7" fmla="*/ 30 h 36"/>
                  <a:gd name="T8" fmla="*/ 5842 w 5740"/>
                  <a:gd name="T9" fmla="*/ 0 h 36"/>
                  <a:gd name="T10" fmla="*/ 5842 w 5740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D5D85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3" name="Freeform 10">
                <a:extLst>
                  <a:ext uri="{FF2B5EF4-FFF2-40B4-BE49-F238E27FC236}">
                    <a16:creationId xmlns:a16="http://schemas.microsoft.com/office/drawing/2014/main" id="{636DC3BC-D49E-4D51-9CA0-DB9203F35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644"/>
                <a:ext cx="5757" cy="29"/>
              </a:xfrm>
              <a:custGeom>
                <a:avLst/>
                <a:gdLst>
                  <a:gd name="T0" fmla="*/ 5842 w 5740"/>
                  <a:gd name="T1" fmla="*/ 0 h 30"/>
                  <a:gd name="T2" fmla="*/ 0 w 5740"/>
                  <a:gd name="T3" fmla="*/ 0 h 30"/>
                  <a:gd name="T4" fmla="*/ 0 w 5740"/>
                  <a:gd name="T5" fmla="*/ 24 h 30"/>
                  <a:gd name="T6" fmla="*/ 5842 w 5740"/>
                  <a:gd name="T7" fmla="*/ 24 h 30"/>
                  <a:gd name="T8" fmla="*/ 5842 w 5740"/>
                  <a:gd name="T9" fmla="*/ 0 h 30"/>
                  <a:gd name="T10" fmla="*/ 5842 w 5740"/>
                  <a:gd name="T11" fmla="*/ 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D5D85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4" name="Freeform 11">
                <a:extLst>
                  <a:ext uri="{FF2B5EF4-FFF2-40B4-BE49-F238E27FC236}">
                    <a16:creationId xmlns:a16="http://schemas.microsoft.com/office/drawing/2014/main" id="{8E178418-2E73-493D-87D1-EB90A961C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433"/>
                <a:ext cx="5757" cy="35"/>
              </a:xfrm>
              <a:custGeom>
                <a:avLst/>
                <a:gdLst>
                  <a:gd name="T0" fmla="*/ 5842 w 5740"/>
                  <a:gd name="T1" fmla="*/ 0 h 36"/>
                  <a:gd name="T2" fmla="*/ 0 w 5740"/>
                  <a:gd name="T3" fmla="*/ 0 h 36"/>
                  <a:gd name="T4" fmla="*/ 0 w 5740"/>
                  <a:gd name="T5" fmla="*/ 30 h 36"/>
                  <a:gd name="T6" fmla="*/ 5842 w 5740"/>
                  <a:gd name="T7" fmla="*/ 30 h 36"/>
                  <a:gd name="T8" fmla="*/ 5842 w 5740"/>
                  <a:gd name="T9" fmla="*/ 0 h 36"/>
                  <a:gd name="T10" fmla="*/ 5842 w 5740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A5A81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5" name="Freeform 12">
                <a:extLst>
                  <a:ext uri="{FF2B5EF4-FFF2-40B4-BE49-F238E27FC236}">
                    <a16:creationId xmlns:a16="http://schemas.microsoft.com/office/drawing/2014/main" id="{54716106-43C4-427D-845A-9D3C6B9F6A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259"/>
                <a:ext cx="5757" cy="23"/>
              </a:xfrm>
              <a:custGeom>
                <a:avLst/>
                <a:gdLst>
                  <a:gd name="T0" fmla="*/ 5842 w 5740"/>
                  <a:gd name="T1" fmla="*/ 0 h 24"/>
                  <a:gd name="T2" fmla="*/ 0 w 5740"/>
                  <a:gd name="T3" fmla="*/ 0 h 24"/>
                  <a:gd name="T4" fmla="*/ 0 w 5740"/>
                  <a:gd name="T5" fmla="*/ 18 h 24"/>
                  <a:gd name="T6" fmla="*/ 5842 w 5740"/>
                  <a:gd name="T7" fmla="*/ 18 h 24"/>
                  <a:gd name="T8" fmla="*/ 5842 w 5740"/>
                  <a:gd name="T9" fmla="*/ 0 h 24"/>
                  <a:gd name="T10" fmla="*/ 5842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A5A81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6" name="Freeform 13">
                <a:extLst>
                  <a:ext uri="{FF2B5EF4-FFF2-40B4-BE49-F238E27FC236}">
                    <a16:creationId xmlns:a16="http://schemas.microsoft.com/office/drawing/2014/main" id="{18B50E93-1AD6-4ECF-87AE-BC1A75C77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090"/>
                <a:ext cx="5757" cy="23"/>
              </a:xfrm>
              <a:custGeom>
                <a:avLst/>
                <a:gdLst>
                  <a:gd name="T0" fmla="*/ 5842 w 5740"/>
                  <a:gd name="T1" fmla="*/ 0 h 24"/>
                  <a:gd name="T2" fmla="*/ 0 w 5740"/>
                  <a:gd name="T3" fmla="*/ 0 h 24"/>
                  <a:gd name="T4" fmla="*/ 0 w 5740"/>
                  <a:gd name="T5" fmla="*/ 18 h 24"/>
                  <a:gd name="T6" fmla="*/ 5842 w 5740"/>
                  <a:gd name="T7" fmla="*/ 18 h 24"/>
                  <a:gd name="T8" fmla="*/ 5842 w 5740"/>
                  <a:gd name="T9" fmla="*/ 0 h 24"/>
                  <a:gd name="T10" fmla="*/ 5842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7577C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7" name="Freeform 14">
                <a:extLst>
                  <a:ext uri="{FF2B5EF4-FFF2-40B4-BE49-F238E27FC236}">
                    <a16:creationId xmlns:a16="http://schemas.microsoft.com/office/drawing/2014/main" id="{42D0EF9E-B2A8-4375-BD71-786762AE1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928"/>
                <a:ext cx="5757" cy="23"/>
              </a:xfrm>
              <a:custGeom>
                <a:avLst/>
                <a:gdLst>
                  <a:gd name="T0" fmla="*/ 5842 w 5740"/>
                  <a:gd name="T1" fmla="*/ 0 h 24"/>
                  <a:gd name="T2" fmla="*/ 0 w 5740"/>
                  <a:gd name="T3" fmla="*/ 0 h 24"/>
                  <a:gd name="T4" fmla="*/ 0 w 5740"/>
                  <a:gd name="T5" fmla="*/ 18 h 24"/>
                  <a:gd name="T6" fmla="*/ 5842 w 5740"/>
                  <a:gd name="T7" fmla="*/ 18 h 24"/>
                  <a:gd name="T8" fmla="*/ 5842 w 5740"/>
                  <a:gd name="T9" fmla="*/ 0 h 24"/>
                  <a:gd name="T10" fmla="*/ 5842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8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8" name="Freeform 15">
                <a:extLst>
                  <a:ext uri="{FF2B5EF4-FFF2-40B4-BE49-F238E27FC236}">
                    <a16:creationId xmlns:a16="http://schemas.microsoft.com/office/drawing/2014/main" id="{17118657-F9FA-4736-946A-C75FB337D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645"/>
                <a:ext cx="5757" cy="11"/>
              </a:xfrm>
              <a:custGeom>
                <a:avLst/>
                <a:gdLst>
                  <a:gd name="T0" fmla="*/ 5842 w 5740"/>
                  <a:gd name="T1" fmla="*/ 0 h 12"/>
                  <a:gd name="T2" fmla="*/ 0 w 5740"/>
                  <a:gd name="T3" fmla="*/ 0 h 12"/>
                  <a:gd name="T4" fmla="*/ 0 w 5740"/>
                  <a:gd name="T5" fmla="*/ 6 h 12"/>
                  <a:gd name="T6" fmla="*/ 5842 w 5740"/>
                  <a:gd name="T7" fmla="*/ 6 h 12"/>
                  <a:gd name="T8" fmla="*/ 5842 w 5740"/>
                  <a:gd name="T9" fmla="*/ 0 h 12"/>
                  <a:gd name="T10" fmla="*/ 5842 w 5740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8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9" name="Freeform 16">
                <a:extLst>
                  <a:ext uri="{FF2B5EF4-FFF2-40B4-BE49-F238E27FC236}">
                    <a16:creationId xmlns:a16="http://schemas.microsoft.com/office/drawing/2014/main" id="{7A0CD333-5651-45F0-8665-2FD79437E0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778"/>
                <a:ext cx="5757" cy="23"/>
              </a:xfrm>
              <a:custGeom>
                <a:avLst/>
                <a:gdLst>
                  <a:gd name="T0" fmla="*/ 5842 w 5740"/>
                  <a:gd name="T1" fmla="*/ 0 h 24"/>
                  <a:gd name="T2" fmla="*/ 0 w 5740"/>
                  <a:gd name="T3" fmla="*/ 0 h 24"/>
                  <a:gd name="T4" fmla="*/ 0 w 5740"/>
                  <a:gd name="T5" fmla="*/ 18 h 24"/>
                  <a:gd name="T6" fmla="*/ 5842 w 5740"/>
                  <a:gd name="T7" fmla="*/ 18 h 24"/>
                  <a:gd name="T8" fmla="*/ 5842 w 5740"/>
                  <a:gd name="T9" fmla="*/ 0 h 24"/>
                  <a:gd name="T10" fmla="*/ 5842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8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0" name="Freeform 17">
                <a:extLst>
                  <a:ext uri="{FF2B5EF4-FFF2-40B4-BE49-F238E27FC236}">
                    <a16:creationId xmlns:a16="http://schemas.microsoft.com/office/drawing/2014/main" id="{3FBB2363-91AF-4F66-91E9-D9ACA7961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520"/>
                <a:ext cx="5757" cy="11"/>
              </a:xfrm>
              <a:custGeom>
                <a:avLst/>
                <a:gdLst>
                  <a:gd name="T0" fmla="*/ 5842 w 5740"/>
                  <a:gd name="T1" fmla="*/ 0 h 12"/>
                  <a:gd name="T2" fmla="*/ 0 w 5740"/>
                  <a:gd name="T3" fmla="*/ 0 h 12"/>
                  <a:gd name="T4" fmla="*/ 0 w 5740"/>
                  <a:gd name="T5" fmla="*/ 6 h 12"/>
                  <a:gd name="T6" fmla="*/ 5842 w 5740"/>
                  <a:gd name="T7" fmla="*/ 6 h 12"/>
                  <a:gd name="T8" fmla="*/ 5842 w 5740"/>
                  <a:gd name="T9" fmla="*/ 0 h 12"/>
                  <a:gd name="T10" fmla="*/ 5842 w 5740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8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1" name="Freeform 18">
                <a:extLst>
                  <a:ext uri="{FF2B5EF4-FFF2-40B4-BE49-F238E27FC236}">
                    <a16:creationId xmlns:a16="http://schemas.microsoft.com/office/drawing/2014/main" id="{D069ABFC-3CCC-48FC-B116-82C34FCF3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394"/>
                <a:ext cx="5757" cy="17"/>
              </a:xfrm>
              <a:custGeom>
                <a:avLst/>
                <a:gdLst>
                  <a:gd name="T0" fmla="*/ 5842 w 5740"/>
                  <a:gd name="T1" fmla="*/ 0 h 18"/>
                  <a:gd name="T2" fmla="*/ 0 w 5740"/>
                  <a:gd name="T3" fmla="*/ 0 h 18"/>
                  <a:gd name="T4" fmla="*/ 0 w 5740"/>
                  <a:gd name="T5" fmla="*/ 12 h 18"/>
                  <a:gd name="T6" fmla="*/ 5842 w 5740"/>
                  <a:gd name="T7" fmla="*/ 12 h 18"/>
                  <a:gd name="T8" fmla="*/ 5842 w 5740"/>
                  <a:gd name="T9" fmla="*/ 0 h 18"/>
                  <a:gd name="T10" fmla="*/ 5842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8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2" name="Freeform 19">
                <a:extLst>
                  <a:ext uri="{FF2B5EF4-FFF2-40B4-BE49-F238E27FC236}">
                    <a16:creationId xmlns:a16="http://schemas.microsoft.com/office/drawing/2014/main" id="{159858FD-75CC-43BE-9753-0B5FE19EF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280"/>
                <a:ext cx="5757" cy="17"/>
              </a:xfrm>
              <a:custGeom>
                <a:avLst/>
                <a:gdLst>
                  <a:gd name="T0" fmla="*/ 5842 w 5740"/>
                  <a:gd name="T1" fmla="*/ 0 h 18"/>
                  <a:gd name="T2" fmla="*/ 0 w 5740"/>
                  <a:gd name="T3" fmla="*/ 0 h 18"/>
                  <a:gd name="T4" fmla="*/ 0 w 5740"/>
                  <a:gd name="T5" fmla="*/ 12 h 18"/>
                  <a:gd name="T6" fmla="*/ 5842 w 5740"/>
                  <a:gd name="T7" fmla="*/ 12 h 18"/>
                  <a:gd name="T8" fmla="*/ 5842 w 5740"/>
                  <a:gd name="T9" fmla="*/ 0 h 18"/>
                  <a:gd name="T10" fmla="*/ 5842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8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3" name="Freeform 20">
                <a:extLst>
                  <a:ext uri="{FF2B5EF4-FFF2-40B4-BE49-F238E27FC236}">
                    <a16:creationId xmlns:a16="http://schemas.microsoft.com/office/drawing/2014/main" id="{7E85DB05-0A4C-4FB3-87FB-6251E0EAE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177"/>
                <a:ext cx="5757" cy="17"/>
              </a:xfrm>
              <a:custGeom>
                <a:avLst/>
                <a:gdLst>
                  <a:gd name="T0" fmla="*/ 5842 w 5740"/>
                  <a:gd name="T1" fmla="*/ 0 h 18"/>
                  <a:gd name="T2" fmla="*/ 0 w 5740"/>
                  <a:gd name="T3" fmla="*/ 0 h 18"/>
                  <a:gd name="T4" fmla="*/ 0 w 5740"/>
                  <a:gd name="T5" fmla="*/ 12 h 18"/>
                  <a:gd name="T6" fmla="*/ 5842 w 5740"/>
                  <a:gd name="T7" fmla="*/ 12 h 18"/>
                  <a:gd name="T8" fmla="*/ 5842 w 5740"/>
                  <a:gd name="T9" fmla="*/ 0 h 18"/>
                  <a:gd name="T10" fmla="*/ 5842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8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4" name="Freeform 21">
                <a:extLst>
                  <a:ext uri="{FF2B5EF4-FFF2-40B4-BE49-F238E27FC236}">
                    <a16:creationId xmlns:a16="http://schemas.microsoft.com/office/drawing/2014/main" id="{DCEBFD43-A0D2-47BE-BFFF-3EABA2FBB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4"/>
                <a:ext cx="5757" cy="29"/>
              </a:xfrm>
              <a:custGeom>
                <a:avLst/>
                <a:gdLst>
                  <a:gd name="T0" fmla="*/ 5842 w 5740"/>
                  <a:gd name="T1" fmla="*/ 0 h 30"/>
                  <a:gd name="T2" fmla="*/ 0 w 5740"/>
                  <a:gd name="T3" fmla="*/ 0 h 30"/>
                  <a:gd name="T4" fmla="*/ 0 w 5740"/>
                  <a:gd name="T5" fmla="*/ 24 h 30"/>
                  <a:gd name="T6" fmla="*/ 5842 w 5740"/>
                  <a:gd name="T7" fmla="*/ 24 h 30"/>
                  <a:gd name="T8" fmla="*/ 5842 w 5740"/>
                  <a:gd name="T9" fmla="*/ 0 h 30"/>
                  <a:gd name="T10" fmla="*/ 5842 w 5740"/>
                  <a:gd name="T11" fmla="*/ 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4648F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5" name="Freeform 22">
                <a:extLst>
                  <a:ext uri="{FF2B5EF4-FFF2-40B4-BE49-F238E27FC236}">
                    <a16:creationId xmlns:a16="http://schemas.microsoft.com/office/drawing/2014/main" id="{94AC6D99-C7B3-446B-92ED-9F47C7D61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86"/>
                <a:ext cx="5757" cy="23"/>
              </a:xfrm>
              <a:custGeom>
                <a:avLst/>
                <a:gdLst>
                  <a:gd name="T0" fmla="*/ 5842 w 5740"/>
                  <a:gd name="T1" fmla="*/ 0 h 24"/>
                  <a:gd name="T2" fmla="*/ 0 w 5740"/>
                  <a:gd name="T3" fmla="*/ 0 h 24"/>
                  <a:gd name="T4" fmla="*/ 0 w 5740"/>
                  <a:gd name="T5" fmla="*/ 18 h 24"/>
                  <a:gd name="T6" fmla="*/ 5842 w 5740"/>
                  <a:gd name="T7" fmla="*/ 18 h 24"/>
                  <a:gd name="T8" fmla="*/ 5842 w 5740"/>
                  <a:gd name="T9" fmla="*/ 0 h 24"/>
                  <a:gd name="T10" fmla="*/ 5842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4648F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6" name="Freeform 23">
                <a:extLst>
                  <a:ext uri="{FF2B5EF4-FFF2-40B4-BE49-F238E27FC236}">
                    <a16:creationId xmlns:a16="http://schemas.microsoft.com/office/drawing/2014/main" id="{F1116A31-935E-41AE-8082-56734F19BE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75"/>
                <a:ext cx="5757" cy="23"/>
              </a:xfrm>
              <a:custGeom>
                <a:avLst/>
                <a:gdLst>
                  <a:gd name="T0" fmla="*/ 5842 w 5740"/>
                  <a:gd name="T1" fmla="*/ 0 h 24"/>
                  <a:gd name="T2" fmla="*/ 0 w 5740"/>
                  <a:gd name="T3" fmla="*/ 0 h 24"/>
                  <a:gd name="T4" fmla="*/ 0 w 5740"/>
                  <a:gd name="T5" fmla="*/ 18 h 24"/>
                  <a:gd name="T6" fmla="*/ 5842 w 5740"/>
                  <a:gd name="T7" fmla="*/ 18 h 24"/>
                  <a:gd name="T8" fmla="*/ 5842 w 5740"/>
                  <a:gd name="T9" fmla="*/ 0 h 24"/>
                  <a:gd name="T10" fmla="*/ 5842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D5D85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7" name="Freeform 24">
                <a:extLst>
                  <a:ext uri="{FF2B5EF4-FFF2-40B4-BE49-F238E27FC236}">
                    <a16:creationId xmlns:a16="http://schemas.microsoft.com/office/drawing/2014/main" id="{126DCFD0-F486-46AC-9EB9-41A5290D1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37"/>
                <a:ext cx="5757" cy="23"/>
              </a:xfrm>
              <a:custGeom>
                <a:avLst/>
                <a:gdLst>
                  <a:gd name="T0" fmla="*/ 5842 w 5740"/>
                  <a:gd name="T1" fmla="*/ 0 h 24"/>
                  <a:gd name="T2" fmla="*/ 0 w 5740"/>
                  <a:gd name="T3" fmla="*/ 0 h 24"/>
                  <a:gd name="T4" fmla="*/ 0 w 5740"/>
                  <a:gd name="T5" fmla="*/ 18 h 24"/>
                  <a:gd name="T6" fmla="*/ 5842 w 5740"/>
                  <a:gd name="T7" fmla="*/ 18 h 24"/>
                  <a:gd name="T8" fmla="*/ 5842 w 5740"/>
                  <a:gd name="T9" fmla="*/ 0 h 24"/>
                  <a:gd name="T10" fmla="*/ 5842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0608A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8" name="Freeform 25">
                <a:extLst>
                  <a:ext uri="{FF2B5EF4-FFF2-40B4-BE49-F238E27FC236}">
                    <a16:creationId xmlns:a16="http://schemas.microsoft.com/office/drawing/2014/main" id="{E7550CD8-4FBA-4A28-974B-CD1C02163F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600"/>
                <a:ext cx="5757" cy="23"/>
              </a:xfrm>
              <a:custGeom>
                <a:avLst/>
                <a:gdLst>
                  <a:gd name="T0" fmla="*/ 5842 w 5740"/>
                  <a:gd name="T1" fmla="*/ 0 h 24"/>
                  <a:gd name="T2" fmla="*/ 0 w 5740"/>
                  <a:gd name="T3" fmla="*/ 0 h 24"/>
                  <a:gd name="T4" fmla="*/ 0 w 5740"/>
                  <a:gd name="T5" fmla="*/ 18 h 24"/>
                  <a:gd name="T6" fmla="*/ 5842 w 5740"/>
                  <a:gd name="T7" fmla="*/ 18 h 24"/>
                  <a:gd name="T8" fmla="*/ 5842 w 5740"/>
                  <a:gd name="T9" fmla="*/ 0 h 24"/>
                  <a:gd name="T10" fmla="*/ 5842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8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9" name="Freeform 26">
                <a:extLst>
                  <a:ext uri="{FF2B5EF4-FFF2-40B4-BE49-F238E27FC236}">
                    <a16:creationId xmlns:a16="http://schemas.microsoft.com/office/drawing/2014/main" id="{4CFA3AE2-A6DD-40EE-A179-77EA92669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727"/>
                <a:ext cx="5757" cy="17"/>
              </a:xfrm>
              <a:custGeom>
                <a:avLst/>
                <a:gdLst>
                  <a:gd name="T0" fmla="*/ 5842 w 5740"/>
                  <a:gd name="T1" fmla="*/ 0 h 18"/>
                  <a:gd name="T2" fmla="*/ 0 w 5740"/>
                  <a:gd name="T3" fmla="*/ 0 h 18"/>
                  <a:gd name="T4" fmla="*/ 0 w 5740"/>
                  <a:gd name="T5" fmla="*/ 12 h 18"/>
                  <a:gd name="T6" fmla="*/ 5842 w 5740"/>
                  <a:gd name="T7" fmla="*/ 12 h 18"/>
                  <a:gd name="T8" fmla="*/ 5842 w 5740"/>
                  <a:gd name="T9" fmla="*/ 0 h 18"/>
                  <a:gd name="T10" fmla="*/ 5842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7577C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0" name="Freeform 27">
                <a:extLst>
                  <a:ext uri="{FF2B5EF4-FFF2-40B4-BE49-F238E27FC236}">
                    <a16:creationId xmlns:a16="http://schemas.microsoft.com/office/drawing/2014/main" id="{932EBFA8-8D17-45AA-912E-8A19ABDD2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841"/>
                <a:ext cx="5757" cy="17"/>
              </a:xfrm>
              <a:custGeom>
                <a:avLst/>
                <a:gdLst>
                  <a:gd name="T0" fmla="*/ 5842 w 5740"/>
                  <a:gd name="T1" fmla="*/ 0 h 18"/>
                  <a:gd name="T2" fmla="*/ 0 w 5740"/>
                  <a:gd name="T3" fmla="*/ 0 h 18"/>
                  <a:gd name="T4" fmla="*/ 0 w 5740"/>
                  <a:gd name="T5" fmla="*/ 12 h 18"/>
                  <a:gd name="T6" fmla="*/ 5842 w 5740"/>
                  <a:gd name="T7" fmla="*/ 12 h 18"/>
                  <a:gd name="T8" fmla="*/ 5842 w 5740"/>
                  <a:gd name="T9" fmla="*/ 0 h 18"/>
                  <a:gd name="T10" fmla="*/ 5842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7577C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1" name="Freeform 28">
                <a:extLst>
                  <a:ext uri="{FF2B5EF4-FFF2-40B4-BE49-F238E27FC236}">
                    <a16:creationId xmlns:a16="http://schemas.microsoft.com/office/drawing/2014/main" id="{85DDCB20-14C5-4977-841F-D22F17707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943"/>
                <a:ext cx="5757" cy="17"/>
              </a:xfrm>
              <a:custGeom>
                <a:avLst/>
                <a:gdLst>
                  <a:gd name="T0" fmla="*/ 5842 w 5740"/>
                  <a:gd name="T1" fmla="*/ 0 h 18"/>
                  <a:gd name="T2" fmla="*/ 0 w 5740"/>
                  <a:gd name="T3" fmla="*/ 0 h 18"/>
                  <a:gd name="T4" fmla="*/ 0 w 5740"/>
                  <a:gd name="T5" fmla="*/ 12 h 18"/>
                  <a:gd name="T6" fmla="*/ 5842 w 5740"/>
                  <a:gd name="T7" fmla="*/ 12 h 18"/>
                  <a:gd name="T8" fmla="*/ 5842 w 5740"/>
                  <a:gd name="T9" fmla="*/ 0 h 18"/>
                  <a:gd name="T10" fmla="*/ 5842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7577C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2082" name="Group 29">
                <a:extLst>
                  <a:ext uri="{FF2B5EF4-FFF2-40B4-BE49-F238E27FC236}">
                    <a16:creationId xmlns:a16="http://schemas.microsoft.com/office/drawing/2014/main" id="{571AC0E2-15D0-4B3C-9FBC-064425C79B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5757" cy="1044"/>
                <a:chOff x="0" y="0"/>
                <a:chExt cx="5757" cy="1044"/>
              </a:xfrm>
            </p:grpSpPr>
            <p:sp>
              <p:nvSpPr>
                <p:cNvPr id="2104" name="Freeform 30">
                  <a:extLst>
                    <a:ext uri="{FF2B5EF4-FFF2-40B4-BE49-F238E27FC236}">
                      <a16:creationId xmlns:a16="http://schemas.microsoft.com/office/drawing/2014/main" id="{60347492-F60E-4555-8B05-18D3AC6882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49" y="0"/>
                  <a:ext cx="41" cy="1044"/>
                </a:xfrm>
                <a:custGeom>
                  <a:avLst/>
                  <a:gdLst>
                    <a:gd name="T0" fmla="*/ 18 w 42"/>
                    <a:gd name="T1" fmla="*/ 1049 h 1043"/>
                    <a:gd name="T2" fmla="*/ 36 w 42"/>
                    <a:gd name="T3" fmla="*/ 1049 h 1043"/>
                    <a:gd name="T4" fmla="*/ 36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9 h 1043"/>
                    <a:gd name="T10" fmla="*/ 18 w 42"/>
                    <a:gd name="T11" fmla="*/ 1049 h 1043"/>
                    <a:gd name="T12" fmla="*/ 18 w 42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05" name="Freeform 31">
                  <a:extLst>
                    <a:ext uri="{FF2B5EF4-FFF2-40B4-BE49-F238E27FC236}">
                      <a16:creationId xmlns:a16="http://schemas.microsoft.com/office/drawing/2014/main" id="{22EBC0A0-D3D8-4E30-B201-40DAAC5BE5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0" y="0"/>
                  <a:ext cx="154" cy="1044"/>
                </a:xfrm>
                <a:custGeom>
                  <a:avLst/>
                  <a:gdLst>
                    <a:gd name="T0" fmla="*/ 125 w 155"/>
                    <a:gd name="T1" fmla="*/ 1049 h 1043"/>
                    <a:gd name="T2" fmla="*/ 149 w 155"/>
                    <a:gd name="T3" fmla="*/ 1049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07 w 155"/>
                    <a:gd name="T9" fmla="*/ 1049 h 1043"/>
                    <a:gd name="T10" fmla="*/ 125 w 155"/>
                    <a:gd name="T11" fmla="*/ 1049 h 1043"/>
                    <a:gd name="T12" fmla="*/ 125 w 155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06" name="Freeform 32">
                  <a:extLst>
                    <a:ext uri="{FF2B5EF4-FFF2-40B4-BE49-F238E27FC236}">
                      <a16:creationId xmlns:a16="http://schemas.microsoft.com/office/drawing/2014/main" id="{02E59D17-0102-4E8F-8EA3-63B66B6F12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7" y="0"/>
                  <a:ext cx="239" cy="1044"/>
                </a:xfrm>
                <a:custGeom>
                  <a:avLst/>
                  <a:gdLst>
                    <a:gd name="T0" fmla="*/ 221 w 239"/>
                    <a:gd name="T1" fmla="*/ 1049 h 1043"/>
                    <a:gd name="T2" fmla="*/ 239 w 239"/>
                    <a:gd name="T3" fmla="*/ 1049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9 h 1043"/>
                    <a:gd name="T10" fmla="*/ 221 w 239"/>
                    <a:gd name="T11" fmla="*/ 1049 h 1043"/>
                    <a:gd name="T12" fmla="*/ 221 w 239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07" name="Freeform 33">
                  <a:extLst>
                    <a:ext uri="{FF2B5EF4-FFF2-40B4-BE49-F238E27FC236}">
                      <a16:creationId xmlns:a16="http://schemas.microsoft.com/office/drawing/2014/main" id="{6CABF501-FC3F-4825-9D9F-DA47FE71ED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4" y="0"/>
                  <a:ext cx="352" cy="1044"/>
                </a:xfrm>
                <a:custGeom>
                  <a:avLst/>
                  <a:gdLst>
                    <a:gd name="T0" fmla="*/ 334 w 352"/>
                    <a:gd name="T1" fmla="*/ 1049 h 1043"/>
                    <a:gd name="T2" fmla="*/ 352 w 352"/>
                    <a:gd name="T3" fmla="*/ 1049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9 h 1043"/>
                    <a:gd name="T10" fmla="*/ 334 w 352"/>
                    <a:gd name="T11" fmla="*/ 1049 h 1043"/>
                    <a:gd name="T12" fmla="*/ 334 w 352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08" name="Freeform 34">
                  <a:extLst>
                    <a:ext uri="{FF2B5EF4-FFF2-40B4-BE49-F238E27FC236}">
                      <a16:creationId xmlns:a16="http://schemas.microsoft.com/office/drawing/2014/main" id="{E60AB047-7E2A-4368-9B72-F2D82E493B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4" y="0"/>
                  <a:ext cx="449" cy="1044"/>
                </a:xfrm>
                <a:custGeom>
                  <a:avLst/>
                  <a:gdLst>
                    <a:gd name="T0" fmla="*/ 425 w 449"/>
                    <a:gd name="T1" fmla="*/ 1049 h 1043"/>
                    <a:gd name="T2" fmla="*/ 449 w 449"/>
                    <a:gd name="T3" fmla="*/ 1049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9 h 1043"/>
                    <a:gd name="T10" fmla="*/ 425 w 449"/>
                    <a:gd name="T11" fmla="*/ 1049 h 1043"/>
                    <a:gd name="T12" fmla="*/ 425 w 449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09" name="Freeform 35">
                  <a:extLst>
                    <a:ext uri="{FF2B5EF4-FFF2-40B4-BE49-F238E27FC236}">
                      <a16:creationId xmlns:a16="http://schemas.microsoft.com/office/drawing/2014/main" id="{5C6E7304-3430-433A-8031-F523EE98D9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4" y="0"/>
                  <a:ext cx="539" cy="1044"/>
                </a:xfrm>
                <a:custGeom>
                  <a:avLst/>
                  <a:gdLst>
                    <a:gd name="T0" fmla="*/ 526 w 538"/>
                    <a:gd name="T1" fmla="*/ 1049 h 1043"/>
                    <a:gd name="T2" fmla="*/ 544 w 538"/>
                    <a:gd name="T3" fmla="*/ 1049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502 w 538"/>
                    <a:gd name="T9" fmla="*/ 1049 h 1043"/>
                    <a:gd name="T10" fmla="*/ 526 w 538"/>
                    <a:gd name="T11" fmla="*/ 1049 h 1043"/>
                    <a:gd name="T12" fmla="*/ 526 w 538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0" name="Freeform 36">
                  <a:extLst>
                    <a:ext uri="{FF2B5EF4-FFF2-40B4-BE49-F238E27FC236}">
                      <a16:creationId xmlns:a16="http://schemas.microsoft.com/office/drawing/2014/main" id="{C0C61AC5-47F1-47A0-88A1-C6C2F6FE4F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" y="0"/>
                  <a:ext cx="641" cy="1044"/>
                </a:xfrm>
                <a:custGeom>
                  <a:avLst/>
                  <a:gdLst>
                    <a:gd name="T0" fmla="*/ 628 w 640"/>
                    <a:gd name="T1" fmla="*/ 1049 h 1043"/>
                    <a:gd name="T2" fmla="*/ 646 w 640"/>
                    <a:gd name="T3" fmla="*/ 1049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604 w 640"/>
                    <a:gd name="T9" fmla="*/ 1049 h 1043"/>
                    <a:gd name="T10" fmla="*/ 628 w 640"/>
                    <a:gd name="T11" fmla="*/ 1049 h 1043"/>
                    <a:gd name="T12" fmla="*/ 628 w 640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1" name="Freeform 37">
                  <a:extLst>
                    <a:ext uri="{FF2B5EF4-FFF2-40B4-BE49-F238E27FC236}">
                      <a16:creationId xmlns:a16="http://schemas.microsoft.com/office/drawing/2014/main" id="{CC0166E2-6B81-4128-868C-75FC1BD427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08"/>
                  <a:ext cx="629" cy="936"/>
                </a:xfrm>
                <a:custGeom>
                  <a:avLst/>
                  <a:gdLst>
                    <a:gd name="T0" fmla="*/ 610 w 628"/>
                    <a:gd name="T1" fmla="*/ 941 h 935"/>
                    <a:gd name="T2" fmla="*/ 634 w 628"/>
                    <a:gd name="T3" fmla="*/ 941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6 w 628"/>
                    <a:gd name="T9" fmla="*/ 941 h 935"/>
                    <a:gd name="T10" fmla="*/ 610 w 628"/>
                    <a:gd name="T11" fmla="*/ 941 h 935"/>
                    <a:gd name="T12" fmla="*/ 610 w 628"/>
                    <a:gd name="T13" fmla="*/ 941 h 9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2" name="Freeform 38">
                  <a:extLst>
                    <a:ext uri="{FF2B5EF4-FFF2-40B4-BE49-F238E27FC236}">
                      <a16:creationId xmlns:a16="http://schemas.microsoft.com/office/drawing/2014/main" id="{4BC71B6D-DD40-4A09-A3F2-55CF3C3D5D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0"/>
                  <a:ext cx="154" cy="1044"/>
                </a:xfrm>
                <a:custGeom>
                  <a:avLst/>
                  <a:gdLst>
                    <a:gd name="T0" fmla="*/ 18 w 155"/>
                    <a:gd name="T1" fmla="*/ 1049 h 1043"/>
                    <a:gd name="T2" fmla="*/ 42 w 155"/>
                    <a:gd name="T3" fmla="*/ 1049 h 1043"/>
                    <a:gd name="T4" fmla="*/ 149 w 155"/>
                    <a:gd name="T5" fmla="*/ 0 h 1043"/>
                    <a:gd name="T6" fmla="*/ 108 w 155"/>
                    <a:gd name="T7" fmla="*/ 0 h 1043"/>
                    <a:gd name="T8" fmla="*/ 0 w 155"/>
                    <a:gd name="T9" fmla="*/ 1049 h 1043"/>
                    <a:gd name="T10" fmla="*/ 18 w 155"/>
                    <a:gd name="T11" fmla="*/ 1049 h 1043"/>
                    <a:gd name="T12" fmla="*/ 18 w 155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3" name="Freeform 39">
                  <a:extLst>
                    <a:ext uri="{FF2B5EF4-FFF2-40B4-BE49-F238E27FC236}">
                      <a16:creationId xmlns:a16="http://schemas.microsoft.com/office/drawing/2014/main" id="{7C2D7B4A-95AE-4524-BE0D-E541EFE36E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3" y="0"/>
                  <a:ext cx="239" cy="1044"/>
                </a:xfrm>
                <a:custGeom>
                  <a:avLst/>
                  <a:gdLst>
                    <a:gd name="T0" fmla="*/ 18 w 239"/>
                    <a:gd name="T1" fmla="*/ 1049 h 1043"/>
                    <a:gd name="T2" fmla="*/ 36 w 239"/>
                    <a:gd name="T3" fmla="*/ 1049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9 h 1043"/>
                    <a:gd name="T10" fmla="*/ 18 w 239"/>
                    <a:gd name="T11" fmla="*/ 1049 h 1043"/>
                    <a:gd name="T12" fmla="*/ 18 w 239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" name="Freeform 40">
                  <a:extLst>
                    <a:ext uri="{FF2B5EF4-FFF2-40B4-BE49-F238E27FC236}">
                      <a16:creationId xmlns:a16="http://schemas.microsoft.com/office/drawing/2014/main" id="{5A079ECC-E972-4FF7-8E1B-6C17AECD0E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21" y="0"/>
                  <a:ext cx="358" cy="1044"/>
                </a:xfrm>
                <a:custGeom>
                  <a:avLst/>
                  <a:gdLst>
                    <a:gd name="T0" fmla="*/ 24 w 358"/>
                    <a:gd name="T1" fmla="*/ 1049 h 1043"/>
                    <a:gd name="T2" fmla="*/ 42 w 358"/>
                    <a:gd name="T3" fmla="*/ 1049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9 h 1043"/>
                    <a:gd name="T10" fmla="*/ 24 w 358"/>
                    <a:gd name="T11" fmla="*/ 1049 h 1043"/>
                    <a:gd name="T12" fmla="*/ 24 w 358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" name="Freeform 41">
                  <a:extLst>
                    <a:ext uri="{FF2B5EF4-FFF2-40B4-BE49-F238E27FC236}">
                      <a16:creationId xmlns:a16="http://schemas.microsoft.com/office/drawing/2014/main" id="{5B02DD28-42A5-4C69-BF4B-741F35DCC7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39" y="0"/>
                  <a:ext cx="448" cy="1044"/>
                </a:xfrm>
                <a:custGeom>
                  <a:avLst/>
                  <a:gdLst>
                    <a:gd name="T0" fmla="*/ 18 w 448"/>
                    <a:gd name="T1" fmla="*/ 1049 h 1043"/>
                    <a:gd name="T2" fmla="*/ 41 w 448"/>
                    <a:gd name="T3" fmla="*/ 1049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9 h 1043"/>
                    <a:gd name="T10" fmla="*/ 18 w 448"/>
                    <a:gd name="T11" fmla="*/ 1049 h 1043"/>
                    <a:gd name="T12" fmla="*/ 18 w 448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" name="Freeform 42">
                  <a:extLst>
                    <a:ext uri="{FF2B5EF4-FFF2-40B4-BE49-F238E27FC236}">
                      <a16:creationId xmlns:a16="http://schemas.microsoft.com/office/drawing/2014/main" id="{FF023B89-357D-4762-B525-6438DA376E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0" y="0"/>
                  <a:ext cx="540" cy="1044"/>
                </a:xfrm>
                <a:custGeom>
                  <a:avLst/>
                  <a:gdLst>
                    <a:gd name="T0" fmla="*/ 18 w 539"/>
                    <a:gd name="T1" fmla="*/ 1049 h 1043"/>
                    <a:gd name="T2" fmla="*/ 42 w 539"/>
                    <a:gd name="T3" fmla="*/ 1049 h 1043"/>
                    <a:gd name="T4" fmla="*/ 545 w 539"/>
                    <a:gd name="T5" fmla="*/ 0 h 1043"/>
                    <a:gd name="T6" fmla="*/ 503 w 539"/>
                    <a:gd name="T7" fmla="*/ 0 h 1043"/>
                    <a:gd name="T8" fmla="*/ 0 w 539"/>
                    <a:gd name="T9" fmla="*/ 1049 h 1043"/>
                    <a:gd name="T10" fmla="*/ 18 w 539"/>
                    <a:gd name="T11" fmla="*/ 1049 h 1043"/>
                    <a:gd name="T12" fmla="*/ 18 w 539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" name="Freeform 43">
                  <a:extLst>
                    <a:ext uri="{FF2B5EF4-FFF2-40B4-BE49-F238E27FC236}">
                      <a16:creationId xmlns:a16="http://schemas.microsoft.com/office/drawing/2014/main" id="{FE90B48D-3A6F-4DA0-B3B1-13495808F1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68" y="0"/>
                  <a:ext cx="641" cy="1044"/>
                </a:xfrm>
                <a:custGeom>
                  <a:avLst/>
                  <a:gdLst>
                    <a:gd name="T0" fmla="*/ 18 w 640"/>
                    <a:gd name="T1" fmla="*/ 1049 h 1043"/>
                    <a:gd name="T2" fmla="*/ 42 w 640"/>
                    <a:gd name="T3" fmla="*/ 1049 h 1043"/>
                    <a:gd name="T4" fmla="*/ 646 w 640"/>
                    <a:gd name="T5" fmla="*/ 0 h 1043"/>
                    <a:gd name="T6" fmla="*/ 598 w 640"/>
                    <a:gd name="T7" fmla="*/ 0 h 1043"/>
                    <a:gd name="T8" fmla="*/ 0 w 640"/>
                    <a:gd name="T9" fmla="*/ 1049 h 1043"/>
                    <a:gd name="T10" fmla="*/ 18 w 640"/>
                    <a:gd name="T11" fmla="*/ 1049 h 1043"/>
                    <a:gd name="T12" fmla="*/ 18 w 640"/>
                    <a:gd name="T13" fmla="*/ 1049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8" name="Freeform 44">
                  <a:extLst>
                    <a:ext uri="{FF2B5EF4-FFF2-40B4-BE49-F238E27FC236}">
                      <a16:creationId xmlns:a16="http://schemas.microsoft.com/office/drawing/2014/main" id="{E898CB50-F5DF-47C5-B947-4FC572D12C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86" y="48"/>
                  <a:ext cx="671" cy="996"/>
                </a:xfrm>
                <a:custGeom>
                  <a:avLst/>
                  <a:gdLst>
                    <a:gd name="T0" fmla="*/ 24 w 670"/>
                    <a:gd name="T1" fmla="*/ 1001 h 995"/>
                    <a:gd name="T2" fmla="*/ 48 w 670"/>
                    <a:gd name="T3" fmla="*/ 1001 h 995"/>
                    <a:gd name="T4" fmla="*/ 676 w 670"/>
                    <a:gd name="T5" fmla="*/ 72 h 995"/>
                    <a:gd name="T6" fmla="*/ 676 w 670"/>
                    <a:gd name="T7" fmla="*/ 0 h 995"/>
                    <a:gd name="T8" fmla="*/ 0 w 670"/>
                    <a:gd name="T9" fmla="*/ 1001 h 995"/>
                    <a:gd name="T10" fmla="*/ 24 w 670"/>
                    <a:gd name="T11" fmla="*/ 1001 h 995"/>
                    <a:gd name="T12" fmla="*/ 24 w 670"/>
                    <a:gd name="T13" fmla="*/ 1001 h 99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083" name="Group 45">
                <a:extLst>
                  <a:ext uri="{FF2B5EF4-FFF2-40B4-BE49-F238E27FC236}">
                    <a16:creationId xmlns:a16="http://schemas.microsoft.com/office/drawing/2014/main" id="{9544F572-B742-4066-BDE6-62C9C83793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558"/>
                <a:ext cx="5757" cy="486"/>
                <a:chOff x="0" y="558"/>
                <a:chExt cx="5757" cy="486"/>
              </a:xfrm>
            </p:grpSpPr>
            <p:sp>
              <p:nvSpPr>
                <p:cNvPr id="2102" name="Freeform 46">
                  <a:extLst>
                    <a:ext uri="{FF2B5EF4-FFF2-40B4-BE49-F238E27FC236}">
                      <a16:creationId xmlns:a16="http://schemas.microsoft.com/office/drawing/2014/main" id="{F2E107AC-D66E-46E0-896D-53E4FDCE56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618"/>
                  <a:ext cx="305" cy="426"/>
                </a:xfrm>
                <a:custGeom>
                  <a:avLst/>
                  <a:gdLst>
                    <a:gd name="T0" fmla="*/ 281 w 305"/>
                    <a:gd name="T1" fmla="*/ 426 h 426"/>
                    <a:gd name="T2" fmla="*/ 305 w 305"/>
                    <a:gd name="T3" fmla="*/ 426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1 w 305"/>
                    <a:gd name="T9" fmla="*/ 426 h 426"/>
                    <a:gd name="T10" fmla="*/ 281 w 305"/>
                    <a:gd name="T11" fmla="*/ 426 h 426"/>
                    <a:gd name="T12" fmla="*/ 281 w 305"/>
                    <a:gd name="T13" fmla="*/ 426 h 4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rgbClr val="5454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03" name="Freeform 47">
                  <a:extLst>
                    <a:ext uri="{FF2B5EF4-FFF2-40B4-BE49-F238E27FC236}">
                      <a16:creationId xmlns:a16="http://schemas.microsoft.com/office/drawing/2014/main" id="{9DA855DA-86C7-4F69-8E3F-FA16E83B02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10" y="558"/>
                  <a:ext cx="347" cy="486"/>
                </a:xfrm>
                <a:custGeom>
                  <a:avLst/>
                  <a:gdLst>
                    <a:gd name="T0" fmla="*/ 24 w 347"/>
                    <a:gd name="T1" fmla="*/ 486 h 486"/>
                    <a:gd name="T2" fmla="*/ 48 w 347"/>
                    <a:gd name="T3" fmla="*/ 486 h 486"/>
                    <a:gd name="T4" fmla="*/ 347 w 347"/>
                    <a:gd name="T5" fmla="*/ 72 h 486"/>
                    <a:gd name="T6" fmla="*/ 347 w 347"/>
                    <a:gd name="T7" fmla="*/ 0 h 486"/>
                    <a:gd name="T8" fmla="*/ 0 w 347"/>
                    <a:gd name="T9" fmla="*/ 486 h 486"/>
                    <a:gd name="T10" fmla="*/ 24 w 347"/>
                    <a:gd name="T11" fmla="*/ 486 h 486"/>
                    <a:gd name="T12" fmla="*/ 24 w 347"/>
                    <a:gd name="T13" fmla="*/ 486 h 4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rgbClr val="5454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084" name="Group 48">
                <a:extLst>
                  <a:ext uri="{FF2B5EF4-FFF2-40B4-BE49-F238E27FC236}">
                    <a16:creationId xmlns:a16="http://schemas.microsoft.com/office/drawing/2014/main" id="{4703C771-BF98-4DA9-9647-D02B2481DF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4" y="1039"/>
                <a:ext cx="5199" cy="3279"/>
                <a:chOff x="264" y="1039"/>
                <a:chExt cx="5199" cy="3279"/>
              </a:xfrm>
            </p:grpSpPr>
            <p:sp>
              <p:nvSpPr>
                <p:cNvPr id="2093" name="Freeform 49">
                  <a:extLst>
                    <a:ext uri="{FF2B5EF4-FFF2-40B4-BE49-F238E27FC236}">
                      <a16:creationId xmlns:a16="http://schemas.microsoft.com/office/drawing/2014/main" id="{D686F248-A933-46A0-9AE5-93E0BFDDB9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49" y="1039"/>
                  <a:ext cx="41" cy="3279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309 h 3273"/>
                    <a:gd name="T6" fmla="*/ 36 w 42"/>
                    <a:gd name="T7" fmla="*/ 3309 h 3273"/>
                    <a:gd name="T8" fmla="*/ 36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4" name="Freeform 50">
                  <a:extLst>
                    <a:ext uri="{FF2B5EF4-FFF2-40B4-BE49-F238E27FC236}">
                      <a16:creationId xmlns:a16="http://schemas.microsoft.com/office/drawing/2014/main" id="{C4BB79CA-C1FA-41BA-98E7-DD5A9791D7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54" y="1039"/>
                  <a:ext cx="400" cy="3279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309 h 3273"/>
                    <a:gd name="T6" fmla="*/ 41 w 400"/>
                    <a:gd name="T7" fmla="*/ 3309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5" name="Freeform 51">
                  <a:extLst>
                    <a:ext uri="{FF2B5EF4-FFF2-40B4-BE49-F238E27FC236}">
                      <a16:creationId xmlns:a16="http://schemas.microsoft.com/office/drawing/2014/main" id="{586278A2-B724-49A9-BE1C-97E341C6D2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30" y="1039"/>
                  <a:ext cx="676" cy="3279"/>
                </a:xfrm>
                <a:custGeom>
                  <a:avLst/>
                  <a:gdLst>
                    <a:gd name="T0" fmla="*/ 663 w 675"/>
                    <a:gd name="T1" fmla="*/ 0 h 3273"/>
                    <a:gd name="T2" fmla="*/ 645 w 675"/>
                    <a:gd name="T3" fmla="*/ 0 h 3273"/>
                    <a:gd name="T4" fmla="*/ 0 w 675"/>
                    <a:gd name="T5" fmla="*/ 3309 h 3273"/>
                    <a:gd name="T6" fmla="*/ 42 w 675"/>
                    <a:gd name="T7" fmla="*/ 3309 h 3273"/>
                    <a:gd name="T8" fmla="*/ 681 w 675"/>
                    <a:gd name="T9" fmla="*/ 0 h 3273"/>
                    <a:gd name="T10" fmla="*/ 663 w 675"/>
                    <a:gd name="T11" fmla="*/ 0 h 3273"/>
                    <a:gd name="T12" fmla="*/ 663 w 675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6" name="Freeform 52">
                  <a:extLst>
                    <a:ext uri="{FF2B5EF4-FFF2-40B4-BE49-F238E27FC236}">
                      <a16:creationId xmlns:a16="http://schemas.microsoft.com/office/drawing/2014/main" id="{42EE0B0B-9ACF-4C0F-8B69-9515E65175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6" y="1039"/>
                  <a:ext cx="1030" cy="3279"/>
                </a:xfrm>
                <a:custGeom>
                  <a:avLst/>
                  <a:gdLst>
                    <a:gd name="T0" fmla="*/ 1007 w 1031"/>
                    <a:gd name="T1" fmla="*/ 0 h 3280"/>
                    <a:gd name="T2" fmla="*/ 984 w 1031"/>
                    <a:gd name="T3" fmla="*/ 0 h 3280"/>
                    <a:gd name="T4" fmla="*/ 0 w 1031"/>
                    <a:gd name="T5" fmla="*/ 3274 h 3280"/>
                    <a:gd name="T6" fmla="*/ 42 w 1031"/>
                    <a:gd name="T7" fmla="*/ 3274 h 3280"/>
                    <a:gd name="T8" fmla="*/ 1025 w 1031"/>
                    <a:gd name="T9" fmla="*/ 4 h 3280"/>
                    <a:gd name="T10" fmla="*/ 1007 w 1031"/>
                    <a:gd name="T11" fmla="*/ 0 h 3280"/>
                    <a:gd name="T12" fmla="*/ 1007 w 1031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7" name="Freeform 53">
                  <a:extLst>
                    <a:ext uri="{FF2B5EF4-FFF2-40B4-BE49-F238E27FC236}">
                      <a16:creationId xmlns:a16="http://schemas.microsoft.com/office/drawing/2014/main" id="{F50C27B9-DA15-47AD-AA0C-6ECE5B5665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" y="1039"/>
                  <a:ext cx="1318" cy="3279"/>
                </a:xfrm>
                <a:custGeom>
                  <a:avLst/>
                  <a:gdLst>
                    <a:gd name="T0" fmla="*/ 1290 w 1319"/>
                    <a:gd name="T1" fmla="*/ 0 h 3280"/>
                    <a:gd name="T2" fmla="*/ 1272 w 1319"/>
                    <a:gd name="T3" fmla="*/ 0 h 3280"/>
                    <a:gd name="T4" fmla="*/ 0 w 1319"/>
                    <a:gd name="T5" fmla="*/ 3274 h 3280"/>
                    <a:gd name="T6" fmla="*/ 42 w 1319"/>
                    <a:gd name="T7" fmla="*/ 3274 h 3280"/>
                    <a:gd name="T8" fmla="*/ 1313 w 1319"/>
                    <a:gd name="T9" fmla="*/ 5 h 3280"/>
                    <a:gd name="T10" fmla="*/ 1290 w 1319"/>
                    <a:gd name="T11" fmla="*/ 0 h 3280"/>
                    <a:gd name="T12" fmla="*/ 1290 w 1319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8" name="Freeform 54">
                  <a:extLst>
                    <a:ext uri="{FF2B5EF4-FFF2-40B4-BE49-F238E27FC236}">
                      <a16:creationId xmlns:a16="http://schemas.microsoft.com/office/drawing/2014/main" id="{6DD183FC-5A8F-4602-8484-3B03740ABB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1039"/>
                  <a:ext cx="401" cy="3279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309 h 3273"/>
                    <a:gd name="T6" fmla="*/ 401 w 401"/>
                    <a:gd name="T7" fmla="*/ 3309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9" name="Freeform 55">
                  <a:extLst>
                    <a:ext uri="{FF2B5EF4-FFF2-40B4-BE49-F238E27FC236}">
                      <a16:creationId xmlns:a16="http://schemas.microsoft.com/office/drawing/2014/main" id="{D4F9E96D-251E-4C8C-94DD-501548A486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3" y="1039"/>
                  <a:ext cx="676" cy="3279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6 w 675"/>
                    <a:gd name="T5" fmla="*/ 3309 h 3273"/>
                    <a:gd name="T6" fmla="*/ 681 w 675"/>
                    <a:gd name="T7" fmla="*/ 3309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00" name="Freeform 56">
                  <a:extLst>
                    <a:ext uri="{FF2B5EF4-FFF2-40B4-BE49-F238E27FC236}">
                      <a16:creationId xmlns:a16="http://schemas.microsoft.com/office/drawing/2014/main" id="{E5AE9853-3D70-496D-B4FC-F6A618ECAA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22" y="1039"/>
                  <a:ext cx="1035" cy="3279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88 w 1036"/>
                    <a:gd name="T5" fmla="*/ 3274 h 3280"/>
                    <a:gd name="T6" fmla="*/ 1030 w 1036"/>
                    <a:gd name="T7" fmla="*/ 3274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01" name="Freeform 57">
                  <a:extLst>
                    <a:ext uri="{FF2B5EF4-FFF2-40B4-BE49-F238E27FC236}">
                      <a16:creationId xmlns:a16="http://schemas.microsoft.com/office/drawing/2014/main" id="{80F288E7-CAFE-4C4B-9637-8435A2C825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37" y="1039"/>
                  <a:ext cx="1326" cy="3279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79 w 1327"/>
                    <a:gd name="T5" fmla="*/ 3274 h 3280"/>
                    <a:gd name="T6" fmla="*/ 1321 w 1327"/>
                    <a:gd name="T7" fmla="*/ 3274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A4A6A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2085" name="Freeform 58">
                <a:extLst>
                  <a:ext uri="{FF2B5EF4-FFF2-40B4-BE49-F238E27FC236}">
                    <a16:creationId xmlns:a16="http://schemas.microsoft.com/office/drawing/2014/main" id="{6CCD8F69-520D-4446-A5DC-5876CF42C9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1253" cy="2631"/>
              </a:xfrm>
              <a:custGeom>
                <a:avLst/>
                <a:gdLst>
                  <a:gd name="T0" fmla="*/ 1230 w 1254"/>
                  <a:gd name="T1" fmla="*/ 0 h 2632"/>
                  <a:gd name="T2" fmla="*/ 1206 w 1254"/>
                  <a:gd name="T3" fmla="*/ 0 h 2632"/>
                  <a:gd name="T4" fmla="*/ 0 w 1254"/>
                  <a:gd name="T5" fmla="*/ 2536 h 2632"/>
                  <a:gd name="T6" fmla="*/ 0 w 1254"/>
                  <a:gd name="T7" fmla="*/ 2626 h 2632"/>
                  <a:gd name="T8" fmla="*/ 1248 w 1254"/>
                  <a:gd name="T9" fmla="*/ 7 h 2632"/>
                  <a:gd name="T10" fmla="*/ 1230 w 1254"/>
                  <a:gd name="T11" fmla="*/ 0 h 2632"/>
                  <a:gd name="T12" fmla="*/ 1230 w 1254"/>
                  <a:gd name="T13" fmla="*/ 0 h 26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4A4A6A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6" name="Freeform 59">
                <a:extLst>
                  <a:ext uri="{FF2B5EF4-FFF2-40B4-BE49-F238E27FC236}">
                    <a16:creationId xmlns:a16="http://schemas.microsoft.com/office/drawing/2014/main" id="{D2EA65D1-2764-4BEB-847B-A09BE10216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947" cy="1675"/>
              </a:xfrm>
              <a:custGeom>
                <a:avLst/>
                <a:gdLst>
                  <a:gd name="T0" fmla="*/ 924 w 948"/>
                  <a:gd name="T1" fmla="*/ 0 h 1676"/>
                  <a:gd name="T2" fmla="*/ 900 w 948"/>
                  <a:gd name="T3" fmla="*/ 0 h 1676"/>
                  <a:gd name="T4" fmla="*/ 0 w 948"/>
                  <a:gd name="T5" fmla="*/ 1587 h 1676"/>
                  <a:gd name="T6" fmla="*/ 0 w 948"/>
                  <a:gd name="T7" fmla="*/ 1670 h 1676"/>
                  <a:gd name="T8" fmla="*/ 942 w 948"/>
                  <a:gd name="T9" fmla="*/ 5 h 1676"/>
                  <a:gd name="T10" fmla="*/ 924 w 948"/>
                  <a:gd name="T11" fmla="*/ 0 h 1676"/>
                  <a:gd name="T12" fmla="*/ 924 w 948"/>
                  <a:gd name="T13" fmla="*/ 0 h 16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7" name="Freeform 60">
                <a:extLst>
                  <a:ext uri="{FF2B5EF4-FFF2-40B4-BE49-F238E27FC236}">
                    <a16:creationId xmlns:a16="http://schemas.microsoft.com/office/drawing/2014/main" id="{6961A407-B8FB-41D4-87B5-283CEE0E0E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628" cy="936"/>
              </a:xfrm>
              <a:custGeom>
                <a:avLst/>
                <a:gdLst>
                  <a:gd name="T0" fmla="*/ 600 w 629"/>
                  <a:gd name="T1" fmla="*/ 0 h 937"/>
                  <a:gd name="T2" fmla="*/ 576 w 629"/>
                  <a:gd name="T3" fmla="*/ 0 h 937"/>
                  <a:gd name="T4" fmla="*/ 0 w 629"/>
                  <a:gd name="T5" fmla="*/ 865 h 937"/>
                  <a:gd name="T6" fmla="*/ 0 w 629"/>
                  <a:gd name="T7" fmla="*/ 931 h 937"/>
                  <a:gd name="T8" fmla="*/ 623 w 629"/>
                  <a:gd name="T9" fmla="*/ 4 h 937"/>
                  <a:gd name="T10" fmla="*/ 600 w 629"/>
                  <a:gd name="T11" fmla="*/ 0 h 937"/>
                  <a:gd name="T12" fmla="*/ 600 w 629"/>
                  <a:gd name="T13" fmla="*/ 0 h 9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8" name="Freeform 61">
                <a:extLst>
                  <a:ext uri="{FF2B5EF4-FFF2-40B4-BE49-F238E27FC236}">
                    <a16:creationId xmlns:a16="http://schemas.microsoft.com/office/drawing/2014/main" id="{55D177FD-9756-4330-8505-B95165352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304" cy="426"/>
              </a:xfrm>
              <a:custGeom>
                <a:avLst/>
                <a:gdLst>
                  <a:gd name="T0" fmla="*/ 276 w 305"/>
                  <a:gd name="T1" fmla="*/ 0 h 427"/>
                  <a:gd name="T2" fmla="*/ 246 w 305"/>
                  <a:gd name="T3" fmla="*/ 0 h 427"/>
                  <a:gd name="T4" fmla="*/ 0 w 305"/>
                  <a:gd name="T5" fmla="*/ 355 h 427"/>
                  <a:gd name="T6" fmla="*/ 0 w 305"/>
                  <a:gd name="T7" fmla="*/ 421 h 427"/>
                  <a:gd name="T8" fmla="*/ 299 w 305"/>
                  <a:gd name="T9" fmla="*/ 5 h 427"/>
                  <a:gd name="T10" fmla="*/ 276 w 305"/>
                  <a:gd name="T11" fmla="*/ 0 h 427"/>
                  <a:gd name="T12" fmla="*/ 276 w 305"/>
                  <a:gd name="T13" fmla="*/ 0 h 4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9" name="Freeform 62">
                <a:extLst>
                  <a:ext uri="{FF2B5EF4-FFF2-40B4-BE49-F238E27FC236}">
                    <a16:creationId xmlns:a16="http://schemas.microsoft.com/office/drawing/2014/main" id="{E6D2746E-38AA-4034-9E8E-B80AFED90F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1" y="1039"/>
                <a:ext cx="1276" cy="2685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1 w 1277"/>
                  <a:gd name="T7" fmla="*/ 2680 h 2686"/>
                  <a:gd name="T8" fmla="*/ 1271 w 1277"/>
                  <a:gd name="T9" fmla="*/ 2590 h 2686"/>
                  <a:gd name="T10" fmla="*/ 41 w 1277"/>
                  <a:gd name="T11" fmla="*/ 0 h 2686"/>
                  <a:gd name="T12" fmla="*/ 41 w 1277"/>
                  <a:gd name="T13" fmla="*/ 0 h 26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4A4A6A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90" name="Freeform 63">
                <a:extLst>
                  <a:ext uri="{FF2B5EF4-FFF2-40B4-BE49-F238E27FC236}">
                    <a16:creationId xmlns:a16="http://schemas.microsoft.com/office/drawing/2014/main" id="{16DAD4BF-4D2B-4321-9269-1DF623BFF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0" y="1039"/>
                <a:ext cx="987" cy="1729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2 w 988"/>
                  <a:gd name="T5" fmla="*/ 1724 h 1730"/>
                  <a:gd name="T6" fmla="*/ 982 w 988"/>
                  <a:gd name="T7" fmla="*/ 1647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91" name="Freeform 64">
                <a:extLst>
                  <a:ext uri="{FF2B5EF4-FFF2-40B4-BE49-F238E27FC236}">
                    <a16:creationId xmlns:a16="http://schemas.microsoft.com/office/drawing/2014/main" id="{00ABA52C-8958-4516-9435-8D949E0FD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8" y="1039"/>
                <a:ext cx="669" cy="996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64 w 670"/>
                  <a:gd name="T5" fmla="*/ 991 h 997"/>
                  <a:gd name="T6" fmla="*/ 664 w 670"/>
                  <a:gd name="T7" fmla="*/ 919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92" name="Freeform 65">
                <a:extLst>
                  <a:ext uri="{FF2B5EF4-FFF2-40B4-BE49-F238E27FC236}">
                    <a16:creationId xmlns:a16="http://schemas.microsoft.com/office/drawing/2014/main" id="{EEACFB49-F90F-475C-A32D-3087704C54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2" y="1039"/>
                <a:ext cx="345" cy="486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0 w 346"/>
                  <a:gd name="T5" fmla="*/ 481 h 487"/>
                  <a:gd name="T6" fmla="*/ 340 w 346"/>
                  <a:gd name="T7" fmla="*/ 409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2114" name="Rectangle 66">
            <a:extLst>
              <a:ext uri="{FF2B5EF4-FFF2-40B4-BE49-F238E27FC236}">
                <a16:creationId xmlns:a16="http://schemas.microsoft.com/office/drawing/2014/main" id="{94AC60DC-D130-4F2B-B6A1-8920B74F9F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920875"/>
            <a:ext cx="8224837" cy="173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Для правки текста заголовка щелкните мышью</a:t>
            </a:r>
          </a:p>
        </p:txBody>
      </p:sp>
      <p:sp>
        <p:nvSpPr>
          <p:cNvPr id="2115" name="Rectangle 67">
            <a:extLst>
              <a:ext uri="{FF2B5EF4-FFF2-40B4-BE49-F238E27FC236}">
                <a16:creationId xmlns:a16="http://schemas.microsoft.com/office/drawing/2014/main" id="{FFFC3E68-A4A5-46A4-9E1E-C93B91C147D7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5613" y="6242050"/>
            <a:ext cx="2128837" cy="4730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16" name="Rectangle 68">
            <a:extLst>
              <a:ext uri="{FF2B5EF4-FFF2-40B4-BE49-F238E27FC236}">
                <a16:creationId xmlns:a16="http://schemas.microsoft.com/office/drawing/2014/main" id="{16C783D2-3DEF-4DE5-B7B0-3F93093F68A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2050"/>
            <a:ext cx="2894013" cy="4730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17" name="Rectangle 69">
            <a:extLst>
              <a:ext uri="{FF2B5EF4-FFF2-40B4-BE49-F238E27FC236}">
                <a16:creationId xmlns:a16="http://schemas.microsoft.com/office/drawing/2014/main" id="{D9792692-A04B-40DA-AEAE-08976CC872C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2050"/>
            <a:ext cx="2128838" cy="4730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defRPr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Arial Unicode MS" charset="0"/>
              </a:defRPr>
            </a:lvl1pPr>
          </a:lstStyle>
          <a:p>
            <a:pPr>
              <a:defRPr/>
            </a:pPr>
            <a:fld id="{0040C6CD-0AE1-42A6-8140-E206623444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EAEAEA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EAEAEA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EAEAEA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EAEAEA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EAEAEA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EAEAEA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EAEAEA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EAEAEA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EAEAEA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">
            <a:extLst>
              <a:ext uri="{FF2B5EF4-FFF2-40B4-BE49-F238E27FC236}">
                <a16:creationId xmlns:a16="http://schemas.microsoft.com/office/drawing/2014/main" id="{BF1E47A8-ABB9-454B-8223-208BDDC82766}"/>
              </a:ext>
            </a:extLst>
          </p:cNvPr>
          <p:cNvGrpSpPr>
            <a:grpSpLocks/>
          </p:cNvGrpSpPr>
          <p:nvPr/>
        </p:nvGrpSpPr>
        <p:grpSpPr bwMode="auto">
          <a:xfrm>
            <a:off x="0" y="2438400"/>
            <a:ext cx="9142413" cy="4044950"/>
            <a:chOff x="0" y="1536"/>
            <a:chExt cx="5759" cy="2548"/>
          </a:xfrm>
        </p:grpSpPr>
        <p:sp>
          <p:nvSpPr>
            <p:cNvPr id="3080" name="Rectangle 2">
              <a:extLst>
                <a:ext uri="{FF2B5EF4-FFF2-40B4-BE49-F238E27FC236}">
                  <a16:creationId xmlns:a16="http://schemas.microsoft.com/office/drawing/2014/main" id="{8F7F5698-C7E3-4595-B306-1386B63E49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440000">
              <a:off x="2122" y="2593"/>
              <a:ext cx="3071" cy="383"/>
            </a:xfrm>
            <a:prstGeom prst="rect">
              <a:avLst/>
            </a:prstGeom>
            <a:gradFill rotWithShape="0">
              <a:gsLst>
                <a:gs pos="0">
                  <a:srgbClr val="006666"/>
                </a:gs>
                <a:gs pos="50000">
                  <a:srgbClr val="005F5F"/>
                </a:gs>
                <a:gs pos="100000">
                  <a:srgbClr val="006666"/>
                </a:gs>
              </a:gsLst>
              <a:lin ang="81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3081" name="Freeform 3">
              <a:extLst>
                <a:ext uri="{FF2B5EF4-FFF2-40B4-BE49-F238E27FC236}">
                  <a16:creationId xmlns:a16="http://schemas.microsoft.com/office/drawing/2014/main" id="{94F94A9F-C371-4E86-A01B-0F5B18B25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64"/>
              <a:ext cx="2687" cy="1223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2 w 2688"/>
                <a:gd name="T5" fmla="*/ 264 h 1224"/>
                <a:gd name="T6" fmla="*/ 2022 w 2688"/>
                <a:gd name="T7" fmla="*/ 270 h 1224"/>
                <a:gd name="T8" fmla="*/ 2655 w 2688"/>
                <a:gd name="T9" fmla="*/ 528 h 1224"/>
                <a:gd name="T10" fmla="*/ 2682 w 2688"/>
                <a:gd name="T11" fmla="*/ 642 h 1224"/>
                <a:gd name="T12" fmla="*/ 2298 w 2688"/>
                <a:gd name="T13" fmla="*/ 1074 h 1224"/>
                <a:gd name="T14" fmla="*/ 1578 w 2688"/>
                <a:gd name="T15" fmla="*/ 1218 h 1224"/>
                <a:gd name="T16" fmla="*/ 1296 w 2688"/>
                <a:gd name="T17" fmla="*/ 930 h 1224"/>
                <a:gd name="T18" fmla="*/ 864 w 2688"/>
                <a:gd name="T19" fmla="*/ 1026 h 1224"/>
                <a:gd name="T20" fmla="*/ 0 w 2688"/>
                <a:gd name="T21" fmla="*/ 552 h 1224"/>
                <a:gd name="T22" fmla="*/ 0 w 2688"/>
                <a:gd name="T23" fmla="*/ 0 h 1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E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2" name="Freeform 4">
              <a:extLst>
                <a:ext uri="{FF2B5EF4-FFF2-40B4-BE49-F238E27FC236}">
                  <a16:creationId xmlns:a16="http://schemas.microsoft.com/office/drawing/2014/main" id="{33B274E1-B162-4903-B2A9-90D3791AE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" y="1536"/>
              <a:ext cx="2400" cy="1231"/>
            </a:xfrm>
            <a:custGeom>
              <a:avLst/>
              <a:gdLst>
                <a:gd name="T0" fmla="*/ 2202 w 2401"/>
                <a:gd name="T1" fmla="*/ 15 h 1232"/>
                <a:gd name="T2" fmla="*/ 2082 w 2401"/>
                <a:gd name="T3" fmla="*/ 57 h 1232"/>
                <a:gd name="T4" fmla="*/ 1945 w 2401"/>
                <a:gd name="T5" fmla="*/ 99 h 1232"/>
                <a:gd name="T6" fmla="*/ 1698 w 2401"/>
                <a:gd name="T7" fmla="*/ 135 h 1232"/>
                <a:gd name="T8" fmla="*/ 1308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2 h 1232"/>
                <a:gd name="T30" fmla="*/ 330 w 2401"/>
                <a:gd name="T31" fmla="*/ 752 h 1232"/>
                <a:gd name="T32" fmla="*/ 312 w 2401"/>
                <a:gd name="T33" fmla="*/ 782 h 1232"/>
                <a:gd name="T34" fmla="*/ 252 w 2401"/>
                <a:gd name="T35" fmla="*/ 818 h 1232"/>
                <a:gd name="T36" fmla="*/ 84 w 2401"/>
                <a:gd name="T37" fmla="*/ 920 h 1232"/>
                <a:gd name="T38" fmla="*/ 0 w 2401"/>
                <a:gd name="T39" fmla="*/ 986 h 1232"/>
                <a:gd name="T40" fmla="*/ 12 w 2401"/>
                <a:gd name="T41" fmla="*/ 1034 h 1232"/>
                <a:gd name="T42" fmla="*/ 132 w 2401"/>
                <a:gd name="T43" fmla="*/ 1028 h 1232"/>
                <a:gd name="T44" fmla="*/ 336 w 2401"/>
                <a:gd name="T45" fmla="*/ 974 h 1232"/>
                <a:gd name="T46" fmla="*/ 529 w 2401"/>
                <a:gd name="T47" fmla="*/ 890 h 1232"/>
                <a:gd name="T48" fmla="*/ 576 w 2401"/>
                <a:gd name="T49" fmla="*/ 866 h 1232"/>
                <a:gd name="T50" fmla="*/ 714 w 2401"/>
                <a:gd name="T51" fmla="*/ 842 h 1232"/>
                <a:gd name="T52" fmla="*/ 966 w 2401"/>
                <a:gd name="T53" fmla="*/ 788 h 1232"/>
                <a:gd name="T54" fmla="*/ 1206 w 2401"/>
                <a:gd name="T55" fmla="*/ 776 h 1232"/>
                <a:gd name="T56" fmla="*/ 1410 w 2401"/>
                <a:gd name="T57" fmla="*/ 866 h 1232"/>
                <a:gd name="T58" fmla="*/ 1458 w 2401"/>
                <a:gd name="T59" fmla="*/ 926 h 1232"/>
                <a:gd name="T60" fmla="*/ 1434 w 2401"/>
                <a:gd name="T61" fmla="*/ 986 h 1232"/>
                <a:gd name="T62" fmla="*/ 1296 w 2401"/>
                <a:gd name="T63" fmla="*/ 1034 h 1232"/>
                <a:gd name="T64" fmla="*/ 1158 w 2401"/>
                <a:gd name="T65" fmla="*/ 1094 h 1232"/>
                <a:gd name="T66" fmla="*/ 1093 w 2401"/>
                <a:gd name="T67" fmla="*/ 1142 h 1232"/>
                <a:gd name="T68" fmla="*/ 1075 w 2401"/>
                <a:gd name="T69" fmla="*/ 1202 h 1232"/>
                <a:gd name="T70" fmla="*/ 1093 w 2401"/>
                <a:gd name="T71" fmla="*/ 1226 h 1232"/>
                <a:gd name="T72" fmla="*/ 1152 w 2401"/>
                <a:gd name="T73" fmla="*/ 1220 h 1232"/>
                <a:gd name="T74" fmla="*/ 1326 w 2401"/>
                <a:gd name="T75" fmla="*/ 1202 h 1232"/>
                <a:gd name="T76" fmla="*/ 1428 w 2401"/>
                <a:gd name="T77" fmla="*/ 1178 h 1232"/>
                <a:gd name="T78" fmla="*/ 1458 w 2401"/>
                <a:gd name="T79" fmla="*/ 1166 h 1232"/>
                <a:gd name="T80" fmla="*/ 1572 w 2401"/>
                <a:gd name="T81" fmla="*/ 1124 h 1232"/>
                <a:gd name="T82" fmla="*/ 1752 w 2401"/>
                <a:gd name="T83" fmla="*/ 1058 h 1232"/>
                <a:gd name="T84" fmla="*/ 1866 w 2401"/>
                <a:gd name="T85" fmla="*/ 956 h 1232"/>
                <a:gd name="T86" fmla="*/ 1980 w 2401"/>
                <a:gd name="T87" fmla="*/ 794 h 1232"/>
                <a:gd name="T88" fmla="*/ 2160 w 2401"/>
                <a:gd name="T89" fmla="*/ 644 h 1232"/>
                <a:gd name="T90" fmla="*/ 2251 w 2401"/>
                <a:gd name="T91" fmla="*/ 590 h 1232"/>
                <a:gd name="T92" fmla="*/ 2394 w 2401"/>
                <a:gd name="T93" fmla="*/ 57 h 12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rgbClr val="006E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3" name="Freeform 5">
              <a:extLst>
                <a:ext uri="{FF2B5EF4-FFF2-40B4-BE49-F238E27FC236}">
                  <a16:creationId xmlns:a16="http://schemas.microsoft.com/office/drawing/2014/main" id="{BFADF4CB-C92B-4EBE-A700-68C5B4833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1536"/>
              <a:ext cx="1967" cy="761"/>
            </a:xfrm>
            <a:custGeom>
              <a:avLst/>
              <a:gdLst>
                <a:gd name="T0" fmla="*/ 965 w 1968"/>
                <a:gd name="T1" fmla="*/ 165 h 762"/>
                <a:gd name="T2" fmla="*/ 696 w 1968"/>
                <a:gd name="T3" fmla="*/ 200 h 762"/>
                <a:gd name="T4" fmla="*/ 693 w 1968"/>
                <a:gd name="T5" fmla="*/ 237 h 762"/>
                <a:gd name="T6" fmla="*/ 924 w 1968"/>
                <a:gd name="T7" fmla="*/ 258 h 762"/>
                <a:gd name="T8" fmla="*/ 987 w 1968"/>
                <a:gd name="T9" fmla="*/ 267 h 762"/>
                <a:gd name="T10" fmla="*/ 681 w 1968"/>
                <a:gd name="T11" fmla="*/ 291 h 762"/>
                <a:gd name="T12" fmla="*/ 633 w 1968"/>
                <a:gd name="T13" fmla="*/ 309 h 762"/>
                <a:gd name="T14" fmla="*/ 645 w 1968"/>
                <a:gd name="T15" fmla="*/ 336 h 762"/>
                <a:gd name="T16" fmla="*/ 672 w 1968"/>
                <a:gd name="T17" fmla="*/ 351 h 762"/>
                <a:gd name="T18" fmla="*/ 984 w 1968"/>
                <a:gd name="T19" fmla="*/ 333 h 762"/>
                <a:gd name="T20" fmla="*/ 1074 w 1968"/>
                <a:gd name="T21" fmla="*/ 357 h 762"/>
                <a:gd name="T22" fmla="*/ 624 w 1968"/>
                <a:gd name="T23" fmla="*/ 486 h 762"/>
                <a:gd name="T24" fmla="*/ 616 w 1968"/>
                <a:gd name="T25" fmla="*/ 530 h 762"/>
                <a:gd name="T26" fmla="*/ 8 w 1968"/>
                <a:gd name="T27" fmla="*/ 718 h 762"/>
                <a:gd name="T28" fmla="*/ 0 w 1968"/>
                <a:gd name="T29" fmla="*/ 750 h 762"/>
                <a:gd name="T30" fmla="*/ 27 w 1968"/>
                <a:gd name="T31" fmla="*/ 756 h 762"/>
                <a:gd name="T32" fmla="*/ 664 w 1968"/>
                <a:gd name="T33" fmla="*/ 558 h 762"/>
                <a:gd name="T34" fmla="*/ 856 w 1968"/>
                <a:gd name="T35" fmla="*/ 594 h 762"/>
                <a:gd name="T36" fmla="*/ 1152 w 1968"/>
                <a:gd name="T37" fmla="*/ 501 h 762"/>
                <a:gd name="T38" fmla="*/ 1428 w 1968"/>
                <a:gd name="T39" fmla="*/ 459 h 762"/>
                <a:gd name="T40" fmla="*/ 1566 w 1968"/>
                <a:gd name="T41" fmla="*/ 368 h 762"/>
                <a:gd name="T42" fmla="*/ 1706 w 1968"/>
                <a:gd name="T43" fmla="*/ 340 h 762"/>
                <a:gd name="T44" fmla="*/ 1850 w 1968"/>
                <a:gd name="T45" fmla="*/ 328 h 762"/>
                <a:gd name="T46" fmla="*/ 1962 w 1968"/>
                <a:gd name="T47" fmla="*/ 330 h 762"/>
                <a:gd name="T48" fmla="*/ 1962 w 1968"/>
                <a:gd name="T49" fmla="*/ 0 h 762"/>
                <a:gd name="T50" fmla="*/ 1928 w 1968"/>
                <a:gd name="T51" fmla="*/ 3 h 762"/>
                <a:gd name="T52" fmla="*/ 1826 w 1968"/>
                <a:gd name="T53" fmla="*/ 5 h 762"/>
                <a:gd name="T54" fmla="*/ 1676 w 1968"/>
                <a:gd name="T55" fmla="*/ 35 h 762"/>
                <a:gd name="T56" fmla="*/ 1637 w 1968"/>
                <a:gd name="T57" fmla="*/ 72 h 762"/>
                <a:gd name="T58" fmla="*/ 1386 w 1968"/>
                <a:gd name="T59" fmla="*/ 119 h 76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rgbClr val="2D8785"/>
                </a:gs>
                <a:gs pos="100000">
                  <a:srgbClr val="006E6B"/>
                </a:gs>
              </a:gsLst>
              <a:lin ang="135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4" name="Freeform 6">
              <a:extLst>
                <a:ext uri="{FF2B5EF4-FFF2-40B4-BE49-F238E27FC236}">
                  <a16:creationId xmlns:a16="http://schemas.microsoft.com/office/drawing/2014/main" id="{4A63C913-7126-49F5-8D62-23D28EED0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9" y="2477"/>
              <a:ext cx="185" cy="119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85 w 185"/>
                <a:gd name="T5" fmla="*/ 18 h 120"/>
                <a:gd name="T6" fmla="*/ 185 w 185"/>
                <a:gd name="T7" fmla="*/ 36 h 120"/>
                <a:gd name="T8" fmla="*/ 179 w 185"/>
                <a:gd name="T9" fmla="*/ 54 h 120"/>
                <a:gd name="T10" fmla="*/ 161 w 185"/>
                <a:gd name="T11" fmla="*/ 66 h 120"/>
                <a:gd name="T12" fmla="*/ 137 w 185"/>
                <a:gd name="T13" fmla="*/ 90 h 120"/>
                <a:gd name="T14" fmla="*/ 101 w 185"/>
                <a:gd name="T15" fmla="*/ 102 h 120"/>
                <a:gd name="T16" fmla="*/ 47 w 185"/>
                <a:gd name="T17" fmla="*/ 114 h 120"/>
                <a:gd name="T18" fmla="*/ 29 w 185"/>
                <a:gd name="T19" fmla="*/ 114 h 120"/>
                <a:gd name="T20" fmla="*/ 17 w 185"/>
                <a:gd name="T21" fmla="*/ 108 h 120"/>
                <a:gd name="T22" fmla="*/ 0 w 185"/>
                <a:gd name="T23" fmla="*/ 90 h 120"/>
                <a:gd name="T24" fmla="*/ 0 w 185"/>
                <a:gd name="T25" fmla="*/ 72 h 120"/>
                <a:gd name="T26" fmla="*/ 0 w 185"/>
                <a:gd name="T27" fmla="*/ 66 h 120"/>
                <a:gd name="T28" fmla="*/ 185 w 185"/>
                <a:gd name="T29" fmla="*/ 0 h 120"/>
                <a:gd name="T30" fmla="*/ 185 w 185"/>
                <a:gd name="T31" fmla="*/ 0 h 1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5" name="Freeform 7">
              <a:extLst>
                <a:ext uri="{FF2B5EF4-FFF2-40B4-BE49-F238E27FC236}">
                  <a16:creationId xmlns:a16="http://schemas.microsoft.com/office/drawing/2014/main" id="{31E4142B-06DC-470A-B000-2FDD4DA5E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9" y="2393"/>
              <a:ext cx="184" cy="119"/>
            </a:xfrm>
            <a:custGeom>
              <a:avLst/>
              <a:gdLst>
                <a:gd name="T0" fmla="*/ 179 w 185"/>
                <a:gd name="T1" fmla="*/ 0 h 120"/>
                <a:gd name="T2" fmla="*/ 179 w 185"/>
                <a:gd name="T3" fmla="*/ 6 h 120"/>
                <a:gd name="T4" fmla="*/ 173 w 185"/>
                <a:gd name="T5" fmla="*/ 24 h 120"/>
                <a:gd name="T6" fmla="*/ 161 w 185"/>
                <a:gd name="T7" fmla="*/ 42 h 120"/>
                <a:gd name="T8" fmla="*/ 143 w 185"/>
                <a:gd name="T9" fmla="*/ 60 h 120"/>
                <a:gd name="T10" fmla="*/ 125 w 185"/>
                <a:gd name="T11" fmla="*/ 84 h 120"/>
                <a:gd name="T12" fmla="*/ 96 w 185"/>
                <a:gd name="T13" fmla="*/ 102 h 120"/>
                <a:gd name="T14" fmla="*/ 66 w 185"/>
                <a:gd name="T15" fmla="*/ 114 h 120"/>
                <a:gd name="T16" fmla="*/ 18 w 185"/>
                <a:gd name="T17" fmla="*/ 114 h 120"/>
                <a:gd name="T18" fmla="*/ 0 w 185"/>
                <a:gd name="T19" fmla="*/ 60 h 120"/>
                <a:gd name="T20" fmla="*/ 179 w 185"/>
                <a:gd name="T21" fmla="*/ 0 h 120"/>
                <a:gd name="T22" fmla="*/ 179 w 185"/>
                <a:gd name="T23" fmla="*/ 0 h 1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6" name="Freeform 8">
              <a:extLst>
                <a:ext uri="{FF2B5EF4-FFF2-40B4-BE49-F238E27FC236}">
                  <a16:creationId xmlns:a16="http://schemas.microsoft.com/office/drawing/2014/main" id="{8341FECB-42F5-4880-8C49-DDE3F2036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9" y="1836"/>
              <a:ext cx="527" cy="274"/>
            </a:xfrm>
            <a:custGeom>
              <a:avLst/>
              <a:gdLst>
                <a:gd name="T0" fmla="*/ 0 w 526"/>
                <a:gd name="T1" fmla="*/ 269 h 275"/>
                <a:gd name="T2" fmla="*/ 0 w 526"/>
                <a:gd name="T3" fmla="*/ 263 h 275"/>
                <a:gd name="T4" fmla="*/ 6 w 526"/>
                <a:gd name="T5" fmla="*/ 245 h 275"/>
                <a:gd name="T6" fmla="*/ 6 w 526"/>
                <a:gd name="T7" fmla="*/ 233 h 275"/>
                <a:gd name="T8" fmla="*/ 12 w 526"/>
                <a:gd name="T9" fmla="*/ 221 h 275"/>
                <a:gd name="T10" fmla="*/ 18 w 526"/>
                <a:gd name="T11" fmla="*/ 215 h 275"/>
                <a:gd name="T12" fmla="*/ 36 w 526"/>
                <a:gd name="T13" fmla="*/ 209 h 275"/>
                <a:gd name="T14" fmla="*/ 77 w 526"/>
                <a:gd name="T15" fmla="*/ 197 h 275"/>
                <a:gd name="T16" fmla="*/ 137 w 526"/>
                <a:gd name="T17" fmla="*/ 173 h 275"/>
                <a:gd name="T18" fmla="*/ 209 w 526"/>
                <a:gd name="T19" fmla="*/ 137 h 275"/>
                <a:gd name="T20" fmla="*/ 251 w 526"/>
                <a:gd name="T21" fmla="*/ 120 h 275"/>
                <a:gd name="T22" fmla="*/ 305 w 526"/>
                <a:gd name="T23" fmla="*/ 96 h 275"/>
                <a:gd name="T24" fmla="*/ 400 w 526"/>
                <a:gd name="T25" fmla="*/ 48 h 275"/>
                <a:gd name="T26" fmla="*/ 448 w 526"/>
                <a:gd name="T27" fmla="*/ 30 h 275"/>
                <a:gd name="T28" fmla="*/ 484 w 526"/>
                <a:gd name="T29" fmla="*/ 12 h 275"/>
                <a:gd name="T30" fmla="*/ 508 w 526"/>
                <a:gd name="T31" fmla="*/ 6 h 275"/>
                <a:gd name="T32" fmla="*/ 526 w 526"/>
                <a:gd name="T33" fmla="*/ 0 h 275"/>
                <a:gd name="T34" fmla="*/ 532 w 526"/>
                <a:gd name="T35" fmla="*/ 0 h 275"/>
                <a:gd name="T36" fmla="*/ 526 w 526"/>
                <a:gd name="T37" fmla="*/ 6 h 275"/>
                <a:gd name="T38" fmla="*/ 514 w 526"/>
                <a:gd name="T39" fmla="*/ 12 h 275"/>
                <a:gd name="T40" fmla="*/ 490 w 526"/>
                <a:gd name="T41" fmla="*/ 24 h 275"/>
                <a:gd name="T42" fmla="*/ 466 w 526"/>
                <a:gd name="T43" fmla="*/ 42 h 275"/>
                <a:gd name="T44" fmla="*/ 442 w 526"/>
                <a:gd name="T45" fmla="*/ 54 h 275"/>
                <a:gd name="T46" fmla="*/ 400 w 526"/>
                <a:gd name="T47" fmla="*/ 78 h 275"/>
                <a:gd name="T48" fmla="*/ 346 w 526"/>
                <a:gd name="T49" fmla="*/ 108 h 275"/>
                <a:gd name="T50" fmla="*/ 281 w 526"/>
                <a:gd name="T51" fmla="*/ 137 h 275"/>
                <a:gd name="T52" fmla="*/ 131 w 526"/>
                <a:gd name="T53" fmla="*/ 215 h 275"/>
                <a:gd name="T54" fmla="*/ 65 w 526"/>
                <a:gd name="T55" fmla="*/ 245 h 275"/>
                <a:gd name="T56" fmla="*/ 0 w 526"/>
                <a:gd name="T57" fmla="*/ 269 h 275"/>
                <a:gd name="T58" fmla="*/ 0 w 526"/>
                <a:gd name="T59" fmla="*/ 269 h 2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7" name="Freeform 9">
              <a:extLst>
                <a:ext uri="{FF2B5EF4-FFF2-40B4-BE49-F238E27FC236}">
                  <a16:creationId xmlns:a16="http://schemas.microsoft.com/office/drawing/2014/main" id="{E9C26E87-5A52-40D5-B317-B2E2A3D14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2015"/>
              <a:ext cx="720" cy="305"/>
            </a:xfrm>
            <a:custGeom>
              <a:avLst/>
              <a:gdLst>
                <a:gd name="T0" fmla="*/ 48 w 718"/>
                <a:gd name="T1" fmla="*/ 210 h 306"/>
                <a:gd name="T2" fmla="*/ 30 w 718"/>
                <a:gd name="T3" fmla="*/ 246 h 306"/>
                <a:gd name="T4" fmla="*/ 12 w 718"/>
                <a:gd name="T5" fmla="*/ 276 h 306"/>
                <a:gd name="T6" fmla="*/ 6 w 718"/>
                <a:gd name="T7" fmla="*/ 294 h 306"/>
                <a:gd name="T8" fmla="*/ 0 w 718"/>
                <a:gd name="T9" fmla="*/ 300 h 306"/>
                <a:gd name="T10" fmla="*/ 48 w 718"/>
                <a:gd name="T11" fmla="*/ 270 h 306"/>
                <a:gd name="T12" fmla="*/ 84 w 718"/>
                <a:gd name="T13" fmla="*/ 246 h 306"/>
                <a:gd name="T14" fmla="*/ 108 w 718"/>
                <a:gd name="T15" fmla="*/ 228 h 306"/>
                <a:gd name="T16" fmla="*/ 120 w 718"/>
                <a:gd name="T17" fmla="*/ 222 h 306"/>
                <a:gd name="T18" fmla="*/ 126 w 718"/>
                <a:gd name="T19" fmla="*/ 222 h 306"/>
                <a:gd name="T20" fmla="*/ 144 w 718"/>
                <a:gd name="T21" fmla="*/ 216 h 306"/>
                <a:gd name="T22" fmla="*/ 168 w 718"/>
                <a:gd name="T23" fmla="*/ 210 h 306"/>
                <a:gd name="T24" fmla="*/ 204 w 718"/>
                <a:gd name="T25" fmla="*/ 198 h 306"/>
                <a:gd name="T26" fmla="*/ 281 w 718"/>
                <a:gd name="T27" fmla="*/ 174 h 306"/>
                <a:gd name="T28" fmla="*/ 377 w 718"/>
                <a:gd name="T29" fmla="*/ 153 h 306"/>
                <a:gd name="T30" fmla="*/ 467 w 718"/>
                <a:gd name="T31" fmla="*/ 126 h 306"/>
                <a:gd name="T32" fmla="*/ 556 w 718"/>
                <a:gd name="T33" fmla="*/ 102 h 306"/>
                <a:gd name="T34" fmla="*/ 586 w 718"/>
                <a:gd name="T35" fmla="*/ 90 h 306"/>
                <a:gd name="T36" fmla="*/ 616 w 718"/>
                <a:gd name="T37" fmla="*/ 84 h 306"/>
                <a:gd name="T38" fmla="*/ 634 w 718"/>
                <a:gd name="T39" fmla="*/ 78 h 306"/>
                <a:gd name="T40" fmla="*/ 640 w 718"/>
                <a:gd name="T41" fmla="*/ 72 h 306"/>
                <a:gd name="T42" fmla="*/ 646 w 718"/>
                <a:gd name="T43" fmla="*/ 66 h 306"/>
                <a:gd name="T44" fmla="*/ 664 w 718"/>
                <a:gd name="T45" fmla="*/ 60 h 306"/>
                <a:gd name="T46" fmla="*/ 706 w 718"/>
                <a:gd name="T47" fmla="*/ 30 h 306"/>
                <a:gd name="T48" fmla="*/ 724 w 718"/>
                <a:gd name="T49" fmla="*/ 18 h 306"/>
                <a:gd name="T50" fmla="*/ 730 w 718"/>
                <a:gd name="T51" fmla="*/ 6 h 306"/>
                <a:gd name="T52" fmla="*/ 724 w 718"/>
                <a:gd name="T53" fmla="*/ 0 h 306"/>
                <a:gd name="T54" fmla="*/ 700 w 718"/>
                <a:gd name="T55" fmla="*/ 0 h 306"/>
                <a:gd name="T56" fmla="*/ 640 w 718"/>
                <a:gd name="T57" fmla="*/ 0 h 306"/>
                <a:gd name="T58" fmla="*/ 592 w 718"/>
                <a:gd name="T59" fmla="*/ 0 h 306"/>
                <a:gd name="T60" fmla="*/ 556 w 718"/>
                <a:gd name="T61" fmla="*/ 0 h 306"/>
                <a:gd name="T62" fmla="*/ 520 w 718"/>
                <a:gd name="T63" fmla="*/ 18 h 306"/>
                <a:gd name="T64" fmla="*/ 491 w 718"/>
                <a:gd name="T65" fmla="*/ 42 h 306"/>
                <a:gd name="T66" fmla="*/ 473 w 718"/>
                <a:gd name="T67" fmla="*/ 54 h 306"/>
                <a:gd name="T68" fmla="*/ 455 w 718"/>
                <a:gd name="T69" fmla="*/ 60 h 306"/>
                <a:gd name="T70" fmla="*/ 431 w 718"/>
                <a:gd name="T71" fmla="*/ 60 h 306"/>
                <a:gd name="T72" fmla="*/ 395 w 718"/>
                <a:gd name="T73" fmla="*/ 66 h 306"/>
                <a:gd name="T74" fmla="*/ 353 w 718"/>
                <a:gd name="T75" fmla="*/ 84 h 306"/>
                <a:gd name="T76" fmla="*/ 317 w 718"/>
                <a:gd name="T77" fmla="*/ 108 h 306"/>
                <a:gd name="T78" fmla="*/ 293 w 718"/>
                <a:gd name="T79" fmla="*/ 126 h 306"/>
                <a:gd name="T80" fmla="*/ 281 w 718"/>
                <a:gd name="T81" fmla="*/ 132 h 306"/>
                <a:gd name="T82" fmla="*/ 263 w 718"/>
                <a:gd name="T83" fmla="*/ 138 h 306"/>
                <a:gd name="T84" fmla="*/ 227 w 718"/>
                <a:gd name="T85" fmla="*/ 138 h 306"/>
                <a:gd name="T86" fmla="*/ 192 w 718"/>
                <a:gd name="T87" fmla="*/ 138 h 306"/>
                <a:gd name="T88" fmla="*/ 186 w 718"/>
                <a:gd name="T89" fmla="*/ 138 h 306"/>
                <a:gd name="T90" fmla="*/ 174 w 718"/>
                <a:gd name="T91" fmla="*/ 138 h 306"/>
                <a:gd name="T92" fmla="*/ 114 w 718"/>
                <a:gd name="T93" fmla="*/ 156 h 306"/>
                <a:gd name="T94" fmla="*/ 48 w 718"/>
                <a:gd name="T95" fmla="*/ 210 h 306"/>
                <a:gd name="T96" fmla="*/ 48 w 718"/>
                <a:gd name="T97" fmla="*/ 210 h 3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8" name="Freeform 10">
              <a:extLst>
                <a:ext uri="{FF2B5EF4-FFF2-40B4-BE49-F238E27FC236}">
                  <a16:creationId xmlns:a16="http://schemas.microsoft.com/office/drawing/2014/main" id="{C17834F6-FCF8-4BD5-8E8D-612DF4695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8" y="1890"/>
              <a:ext cx="2399" cy="880"/>
            </a:xfrm>
            <a:custGeom>
              <a:avLst/>
              <a:gdLst>
                <a:gd name="T0" fmla="*/ 2273 w 2392"/>
                <a:gd name="T1" fmla="*/ 54 h 881"/>
                <a:gd name="T2" fmla="*/ 2225 w 2392"/>
                <a:gd name="T3" fmla="*/ 54 h 881"/>
                <a:gd name="T4" fmla="*/ 2183 w 2392"/>
                <a:gd name="T5" fmla="*/ 66 h 881"/>
                <a:gd name="T6" fmla="*/ 2057 w 2392"/>
                <a:gd name="T7" fmla="*/ 101 h 881"/>
                <a:gd name="T8" fmla="*/ 1992 w 2392"/>
                <a:gd name="T9" fmla="*/ 119 h 881"/>
                <a:gd name="T10" fmla="*/ 1892 w 2392"/>
                <a:gd name="T11" fmla="*/ 167 h 881"/>
                <a:gd name="T12" fmla="*/ 1866 w 2392"/>
                <a:gd name="T13" fmla="*/ 245 h 881"/>
                <a:gd name="T14" fmla="*/ 1872 w 2392"/>
                <a:gd name="T15" fmla="*/ 305 h 881"/>
                <a:gd name="T16" fmla="*/ 1788 w 2392"/>
                <a:gd name="T17" fmla="*/ 317 h 881"/>
                <a:gd name="T18" fmla="*/ 1627 w 2392"/>
                <a:gd name="T19" fmla="*/ 263 h 881"/>
                <a:gd name="T20" fmla="*/ 1531 w 2392"/>
                <a:gd name="T21" fmla="*/ 257 h 881"/>
                <a:gd name="T22" fmla="*/ 1423 w 2392"/>
                <a:gd name="T23" fmla="*/ 311 h 881"/>
                <a:gd name="T24" fmla="*/ 1358 w 2392"/>
                <a:gd name="T25" fmla="*/ 353 h 881"/>
                <a:gd name="T26" fmla="*/ 1334 w 2392"/>
                <a:gd name="T27" fmla="*/ 359 h 881"/>
                <a:gd name="T28" fmla="*/ 1238 w 2392"/>
                <a:gd name="T29" fmla="*/ 371 h 881"/>
                <a:gd name="T30" fmla="*/ 1178 w 2392"/>
                <a:gd name="T31" fmla="*/ 365 h 881"/>
                <a:gd name="T32" fmla="*/ 1071 w 2392"/>
                <a:gd name="T33" fmla="*/ 371 h 881"/>
                <a:gd name="T34" fmla="*/ 975 w 2392"/>
                <a:gd name="T35" fmla="*/ 383 h 881"/>
                <a:gd name="T36" fmla="*/ 939 w 2392"/>
                <a:gd name="T37" fmla="*/ 401 h 881"/>
                <a:gd name="T38" fmla="*/ 831 w 2392"/>
                <a:gd name="T39" fmla="*/ 419 h 881"/>
                <a:gd name="T40" fmla="*/ 790 w 2392"/>
                <a:gd name="T41" fmla="*/ 419 h 881"/>
                <a:gd name="T42" fmla="*/ 676 w 2392"/>
                <a:gd name="T43" fmla="*/ 437 h 881"/>
                <a:gd name="T44" fmla="*/ 610 w 2392"/>
                <a:gd name="T45" fmla="*/ 467 h 881"/>
                <a:gd name="T46" fmla="*/ 509 w 2392"/>
                <a:gd name="T47" fmla="*/ 461 h 881"/>
                <a:gd name="T48" fmla="*/ 437 w 2392"/>
                <a:gd name="T49" fmla="*/ 485 h 881"/>
                <a:gd name="T50" fmla="*/ 419 w 2392"/>
                <a:gd name="T51" fmla="*/ 533 h 881"/>
                <a:gd name="T52" fmla="*/ 353 w 2392"/>
                <a:gd name="T53" fmla="*/ 563 h 881"/>
                <a:gd name="T54" fmla="*/ 228 w 2392"/>
                <a:gd name="T55" fmla="*/ 593 h 881"/>
                <a:gd name="T56" fmla="*/ 138 w 2392"/>
                <a:gd name="T57" fmla="*/ 641 h 881"/>
                <a:gd name="T58" fmla="*/ 108 w 2392"/>
                <a:gd name="T59" fmla="*/ 653 h 881"/>
                <a:gd name="T60" fmla="*/ 0 w 2392"/>
                <a:gd name="T61" fmla="*/ 665 h 881"/>
                <a:gd name="T62" fmla="*/ 84 w 2392"/>
                <a:gd name="T63" fmla="*/ 689 h 881"/>
                <a:gd name="T64" fmla="*/ 269 w 2392"/>
                <a:gd name="T65" fmla="*/ 647 h 881"/>
                <a:gd name="T66" fmla="*/ 479 w 2392"/>
                <a:gd name="T67" fmla="*/ 563 h 881"/>
                <a:gd name="T68" fmla="*/ 580 w 2392"/>
                <a:gd name="T69" fmla="*/ 515 h 881"/>
                <a:gd name="T70" fmla="*/ 658 w 2392"/>
                <a:gd name="T71" fmla="*/ 509 h 881"/>
                <a:gd name="T72" fmla="*/ 891 w 2392"/>
                <a:gd name="T73" fmla="*/ 455 h 881"/>
                <a:gd name="T74" fmla="*/ 1166 w 2392"/>
                <a:gd name="T75" fmla="*/ 425 h 881"/>
                <a:gd name="T76" fmla="*/ 1316 w 2392"/>
                <a:gd name="T77" fmla="*/ 455 h 881"/>
                <a:gd name="T78" fmla="*/ 1441 w 2392"/>
                <a:gd name="T79" fmla="*/ 527 h 881"/>
                <a:gd name="T80" fmla="*/ 1459 w 2392"/>
                <a:gd name="T81" fmla="*/ 611 h 881"/>
                <a:gd name="T82" fmla="*/ 1400 w 2392"/>
                <a:gd name="T83" fmla="*/ 647 h 881"/>
                <a:gd name="T84" fmla="*/ 1250 w 2392"/>
                <a:gd name="T85" fmla="*/ 695 h 881"/>
                <a:gd name="T86" fmla="*/ 1130 w 2392"/>
                <a:gd name="T87" fmla="*/ 749 h 881"/>
                <a:gd name="T88" fmla="*/ 1083 w 2392"/>
                <a:gd name="T89" fmla="*/ 803 h 881"/>
                <a:gd name="T90" fmla="*/ 1095 w 2392"/>
                <a:gd name="T91" fmla="*/ 863 h 881"/>
                <a:gd name="T92" fmla="*/ 1124 w 2392"/>
                <a:gd name="T93" fmla="*/ 875 h 881"/>
                <a:gd name="T94" fmla="*/ 1232 w 2392"/>
                <a:gd name="T95" fmla="*/ 863 h 881"/>
                <a:gd name="T96" fmla="*/ 1412 w 2392"/>
                <a:gd name="T97" fmla="*/ 851 h 881"/>
                <a:gd name="T98" fmla="*/ 1465 w 2392"/>
                <a:gd name="T99" fmla="*/ 845 h 881"/>
                <a:gd name="T100" fmla="*/ 1507 w 2392"/>
                <a:gd name="T101" fmla="*/ 827 h 881"/>
                <a:gd name="T102" fmla="*/ 1705 w 2392"/>
                <a:gd name="T103" fmla="*/ 737 h 881"/>
                <a:gd name="T104" fmla="*/ 1836 w 2392"/>
                <a:gd name="T105" fmla="*/ 683 h 881"/>
                <a:gd name="T106" fmla="*/ 1920 w 2392"/>
                <a:gd name="T107" fmla="*/ 575 h 881"/>
                <a:gd name="T108" fmla="*/ 2075 w 2392"/>
                <a:gd name="T109" fmla="*/ 389 h 881"/>
                <a:gd name="T110" fmla="*/ 2246 w 2392"/>
                <a:gd name="T111" fmla="*/ 269 h 881"/>
                <a:gd name="T112" fmla="*/ 2291 w 2392"/>
                <a:gd name="T113" fmla="*/ 239 h 881"/>
                <a:gd name="T114" fmla="*/ 2434 w 2392"/>
                <a:gd name="T115" fmla="*/ 0 h 881"/>
                <a:gd name="T116" fmla="*/ 2344 w 2392"/>
                <a:gd name="T117" fmla="*/ 36 h 88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" name="Freeform 11">
              <a:extLst>
                <a:ext uri="{FF2B5EF4-FFF2-40B4-BE49-F238E27FC236}">
                  <a16:creationId xmlns:a16="http://schemas.microsoft.com/office/drawing/2014/main" id="{DF6E702D-AE30-4F5F-ABFB-2DFD9EED5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9" y="1854"/>
              <a:ext cx="576" cy="257"/>
            </a:xfrm>
            <a:custGeom>
              <a:avLst/>
              <a:gdLst>
                <a:gd name="T0" fmla="*/ 40 w 550"/>
                <a:gd name="T1" fmla="*/ 245 h 257"/>
                <a:gd name="T2" fmla="*/ 24 w 550"/>
                <a:gd name="T3" fmla="*/ 251 h 257"/>
                <a:gd name="T4" fmla="*/ 6 w 550"/>
                <a:gd name="T5" fmla="*/ 257 h 257"/>
                <a:gd name="T6" fmla="*/ 0 w 550"/>
                <a:gd name="T7" fmla="*/ 257 h 257"/>
                <a:gd name="T8" fmla="*/ 402 w 550"/>
                <a:gd name="T9" fmla="*/ 113 h 257"/>
                <a:gd name="T10" fmla="*/ 687 w 550"/>
                <a:gd name="T11" fmla="*/ 0 h 257"/>
                <a:gd name="T12" fmla="*/ 694 w 550"/>
                <a:gd name="T13" fmla="*/ 6 h 257"/>
                <a:gd name="T14" fmla="*/ 718 w 550"/>
                <a:gd name="T15" fmla="*/ 18 h 257"/>
                <a:gd name="T16" fmla="*/ 726 w 550"/>
                <a:gd name="T17" fmla="*/ 24 h 257"/>
                <a:gd name="T18" fmla="*/ 726 w 550"/>
                <a:gd name="T19" fmla="*/ 36 h 257"/>
                <a:gd name="T20" fmla="*/ 718 w 550"/>
                <a:gd name="T21" fmla="*/ 42 h 257"/>
                <a:gd name="T22" fmla="*/ 694 w 550"/>
                <a:gd name="T23" fmla="*/ 54 h 257"/>
                <a:gd name="T24" fmla="*/ 678 w 550"/>
                <a:gd name="T25" fmla="*/ 60 h 257"/>
                <a:gd name="T26" fmla="*/ 663 w 550"/>
                <a:gd name="T27" fmla="*/ 66 h 257"/>
                <a:gd name="T28" fmla="*/ 590 w 550"/>
                <a:gd name="T29" fmla="*/ 84 h 257"/>
                <a:gd name="T30" fmla="*/ 505 w 550"/>
                <a:gd name="T31" fmla="*/ 113 h 257"/>
                <a:gd name="T32" fmla="*/ 402 w 550"/>
                <a:gd name="T33" fmla="*/ 143 h 257"/>
                <a:gd name="T34" fmla="*/ 300 w 550"/>
                <a:gd name="T35" fmla="*/ 173 h 257"/>
                <a:gd name="T36" fmla="*/ 196 w 550"/>
                <a:gd name="T37" fmla="*/ 203 h 257"/>
                <a:gd name="T38" fmla="*/ 109 w 550"/>
                <a:gd name="T39" fmla="*/ 227 h 257"/>
                <a:gd name="T40" fmla="*/ 40 w 550"/>
                <a:gd name="T41" fmla="*/ 245 h 257"/>
                <a:gd name="T42" fmla="*/ 40 w 550"/>
                <a:gd name="T43" fmla="*/ 245 h 25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rgbClr val="0E7673"/>
                </a:gs>
                <a:gs pos="100000">
                  <a:srgbClr val="006E6B"/>
                </a:gs>
              </a:gsLst>
              <a:lin ang="135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" name="Freeform 12">
              <a:extLst>
                <a:ext uri="{FF2B5EF4-FFF2-40B4-BE49-F238E27FC236}">
                  <a16:creationId xmlns:a16="http://schemas.microsoft.com/office/drawing/2014/main" id="{DF79900D-5321-4EC9-8AC4-3F710A1EE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7" y="1642"/>
              <a:ext cx="4" cy="0"/>
            </a:xfrm>
            <a:custGeom>
              <a:avLst/>
              <a:gdLst>
                <a:gd name="T0" fmla="*/ 0 w 5"/>
                <a:gd name="T1" fmla="*/ 2 w 5"/>
                <a:gd name="T2" fmla="*/ 0 w 5"/>
                <a:gd name="T3" fmla="*/ 0 w 5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" name="Freeform 13">
              <a:extLst>
                <a:ext uri="{FF2B5EF4-FFF2-40B4-BE49-F238E27FC236}">
                  <a16:creationId xmlns:a16="http://schemas.microsoft.com/office/drawing/2014/main" id="{5B40A2BD-F8B2-41A5-B656-C09936FA2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9" y="1728"/>
              <a:ext cx="715" cy="382"/>
            </a:xfrm>
            <a:custGeom>
              <a:avLst/>
              <a:gdLst>
                <a:gd name="T0" fmla="*/ 653 w 716"/>
                <a:gd name="T1" fmla="*/ 6 h 383"/>
                <a:gd name="T2" fmla="*/ 582 w 716"/>
                <a:gd name="T3" fmla="*/ 42 h 383"/>
                <a:gd name="T4" fmla="*/ 509 w 716"/>
                <a:gd name="T5" fmla="*/ 84 h 383"/>
                <a:gd name="T6" fmla="*/ 503 w 716"/>
                <a:gd name="T7" fmla="*/ 90 h 383"/>
                <a:gd name="T8" fmla="*/ 479 w 716"/>
                <a:gd name="T9" fmla="*/ 102 h 383"/>
                <a:gd name="T10" fmla="*/ 449 w 716"/>
                <a:gd name="T11" fmla="*/ 120 h 383"/>
                <a:gd name="T12" fmla="*/ 419 w 716"/>
                <a:gd name="T13" fmla="*/ 138 h 383"/>
                <a:gd name="T14" fmla="*/ 365 w 716"/>
                <a:gd name="T15" fmla="*/ 168 h 383"/>
                <a:gd name="T16" fmla="*/ 306 w 716"/>
                <a:gd name="T17" fmla="*/ 192 h 383"/>
                <a:gd name="T18" fmla="*/ 186 w 716"/>
                <a:gd name="T19" fmla="*/ 245 h 383"/>
                <a:gd name="T20" fmla="*/ 131 w 716"/>
                <a:gd name="T21" fmla="*/ 263 h 383"/>
                <a:gd name="T22" fmla="*/ 89 w 716"/>
                <a:gd name="T23" fmla="*/ 281 h 383"/>
                <a:gd name="T24" fmla="*/ 53 w 716"/>
                <a:gd name="T25" fmla="*/ 299 h 383"/>
                <a:gd name="T26" fmla="*/ 36 w 716"/>
                <a:gd name="T27" fmla="*/ 305 h 383"/>
                <a:gd name="T28" fmla="*/ 12 w 716"/>
                <a:gd name="T29" fmla="*/ 323 h 383"/>
                <a:gd name="T30" fmla="*/ 0 w 716"/>
                <a:gd name="T31" fmla="*/ 347 h 383"/>
                <a:gd name="T32" fmla="*/ 0 w 716"/>
                <a:gd name="T33" fmla="*/ 365 h 383"/>
                <a:gd name="T34" fmla="*/ 0 w 716"/>
                <a:gd name="T35" fmla="*/ 377 h 383"/>
                <a:gd name="T36" fmla="*/ 0 w 716"/>
                <a:gd name="T37" fmla="*/ 377 h 383"/>
                <a:gd name="T38" fmla="*/ 12 w 716"/>
                <a:gd name="T39" fmla="*/ 365 h 383"/>
                <a:gd name="T40" fmla="*/ 30 w 716"/>
                <a:gd name="T41" fmla="*/ 347 h 383"/>
                <a:gd name="T42" fmla="*/ 53 w 716"/>
                <a:gd name="T43" fmla="*/ 329 h 383"/>
                <a:gd name="T44" fmla="*/ 77 w 716"/>
                <a:gd name="T45" fmla="*/ 311 h 383"/>
                <a:gd name="T46" fmla="*/ 101 w 716"/>
                <a:gd name="T47" fmla="*/ 305 h 383"/>
                <a:gd name="T48" fmla="*/ 131 w 716"/>
                <a:gd name="T49" fmla="*/ 293 h 383"/>
                <a:gd name="T50" fmla="*/ 204 w 716"/>
                <a:gd name="T51" fmla="*/ 263 h 383"/>
                <a:gd name="T52" fmla="*/ 240 w 716"/>
                <a:gd name="T53" fmla="*/ 245 h 383"/>
                <a:gd name="T54" fmla="*/ 270 w 716"/>
                <a:gd name="T55" fmla="*/ 233 h 383"/>
                <a:gd name="T56" fmla="*/ 294 w 716"/>
                <a:gd name="T57" fmla="*/ 222 h 383"/>
                <a:gd name="T58" fmla="*/ 312 w 716"/>
                <a:gd name="T59" fmla="*/ 216 h 383"/>
                <a:gd name="T60" fmla="*/ 330 w 716"/>
                <a:gd name="T61" fmla="*/ 204 h 383"/>
                <a:gd name="T62" fmla="*/ 359 w 716"/>
                <a:gd name="T63" fmla="*/ 186 h 383"/>
                <a:gd name="T64" fmla="*/ 413 w 716"/>
                <a:gd name="T65" fmla="*/ 156 h 383"/>
                <a:gd name="T66" fmla="*/ 467 w 716"/>
                <a:gd name="T67" fmla="*/ 120 h 383"/>
                <a:gd name="T68" fmla="*/ 521 w 716"/>
                <a:gd name="T69" fmla="*/ 90 h 383"/>
                <a:gd name="T70" fmla="*/ 570 w 716"/>
                <a:gd name="T71" fmla="*/ 60 h 383"/>
                <a:gd name="T72" fmla="*/ 606 w 716"/>
                <a:gd name="T73" fmla="*/ 42 h 383"/>
                <a:gd name="T74" fmla="*/ 623 w 716"/>
                <a:gd name="T75" fmla="*/ 36 h 383"/>
                <a:gd name="T76" fmla="*/ 641 w 716"/>
                <a:gd name="T77" fmla="*/ 30 h 383"/>
                <a:gd name="T78" fmla="*/ 671 w 716"/>
                <a:gd name="T79" fmla="*/ 18 h 383"/>
                <a:gd name="T80" fmla="*/ 695 w 716"/>
                <a:gd name="T81" fmla="*/ 6 h 383"/>
                <a:gd name="T82" fmla="*/ 707 w 716"/>
                <a:gd name="T83" fmla="*/ 0 h 383"/>
                <a:gd name="T84" fmla="*/ 707 w 716"/>
                <a:gd name="T85" fmla="*/ 0 h 383"/>
                <a:gd name="T86" fmla="*/ 653 w 716"/>
                <a:gd name="T87" fmla="*/ 6 h 383"/>
                <a:gd name="T88" fmla="*/ 710 w 716"/>
                <a:gd name="T89" fmla="*/ 63 h 38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rgbClr val="0E7673"/>
                </a:gs>
                <a:gs pos="100000">
                  <a:srgbClr val="006E6B"/>
                </a:gs>
              </a:gsLst>
              <a:lin ang="135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D2F6ADFA-25E0-4BE9-AB22-326AE5F8CF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3" y="2271"/>
              <a:ext cx="317" cy="224"/>
            </a:xfrm>
            <a:custGeom>
              <a:avLst/>
              <a:gdLst>
                <a:gd name="T0" fmla="*/ 6 w 318"/>
                <a:gd name="T1" fmla="*/ 219 h 225"/>
                <a:gd name="T2" fmla="*/ 0 w 318"/>
                <a:gd name="T3" fmla="*/ 189 h 225"/>
                <a:gd name="T4" fmla="*/ 309 w 318"/>
                <a:gd name="T5" fmla="*/ 0 h 225"/>
                <a:gd name="T6" fmla="*/ 297 w 318"/>
                <a:gd name="T7" fmla="*/ 27 h 225"/>
                <a:gd name="T8" fmla="*/ 312 w 318"/>
                <a:gd name="T9" fmla="*/ 4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rgbClr val="0E7673"/>
                </a:gs>
                <a:gs pos="100000">
                  <a:srgbClr val="006E6B"/>
                </a:gs>
              </a:gsLst>
              <a:lin ang="135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AE98C35A-531E-4895-9A11-28E09C93F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58"/>
              <a:ext cx="2594" cy="932"/>
            </a:xfrm>
            <a:custGeom>
              <a:avLst/>
              <a:gdLst>
                <a:gd name="T0" fmla="*/ 1050 w 2595"/>
                <a:gd name="T1" fmla="*/ 651 h 933"/>
                <a:gd name="T2" fmla="*/ 1575 w 2595"/>
                <a:gd name="T3" fmla="*/ 684 h 933"/>
                <a:gd name="T4" fmla="*/ 1665 w 2595"/>
                <a:gd name="T5" fmla="*/ 717 h 933"/>
                <a:gd name="T6" fmla="*/ 1176 w 2595"/>
                <a:gd name="T7" fmla="*/ 615 h 933"/>
                <a:gd name="T8" fmla="*/ 1848 w 2595"/>
                <a:gd name="T9" fmla="*/ 561 h 933"/>
                <a:gd name="T10" fmla="*/ 1863 w 2595"/>
                <a:gd name="T11" fmla="*/ 606 h 933"/>
                <a:gd name="T12" fmla="*/ 2097 w 2595"/>
                <a:gd name="T13" fmla="*/ 855 h 933"/>
                <a:gd name="T14" fmla="*/ 1877 w 2595"/>
                <a:gd name="T15" fmla="*/ 514 h 933"/>
                <a:gd name="T16" fmla="*/ 1836 w 2595"/>
                <a:gd name="T17" fmla="*/ 484 h 933"/>
                <a:gd name="T18" fmla="*/ 1764 w 2595"/>
                <a:gd name="T19" fmla="*/ 466 h 933"/>
                <a:gd name="T20" fmla="*/ 1734 w 2595"/>
                <a:gd name="T21" fmla="*/ 448 h 933"/>
                <a:gd name="T22" fmla="*/ 1752 w 2595"/>
                <a:gd name="T23" fmla="*/ 436 h 933"/>
                <a:gd name="T24" fmla="*/ 1824 w 2595"/>
                <a:gd name="T25" fmla="*/ 430 h 933"/>
                <a:gd name="T26" fmla="*/ 1871 w 2595"/>
                <a:gd name="T27" fmla="*/ 424 h 933"/>
                <a:gd name="T28" fmla="*/ 1949 w 2595"/>
                <a:gd name="T29" fmla="*/ 394 h 933"/>
                <a:gd name="T30" fmla="*/ 2046 w 2595"/>
                <a:gd name="T31" fmla="*/ 396 h 933"/>
                <a:gd name="T32" fmla="*/ 2247 w 2595"/>
                <a:gd name="T33" fmla="*/ 726 h 933"/>
                <a:gd name="T34" fmla="*/ 2409 w 2595"/>
                <a:gd name="T35" fmla="*/ 927 h 933"/>
                <a:gd name="T36" fmla="*/ 2391 w 2595"/>
                <a:gd name="T37" fmla="*/ 822 h 933"/>
                <a:gd name="T38" fmla="*/ 2082 w 2595"/>
                <a:gd name="T39" fmla="*/ 400 h 933"/>
                <a:gd name="T40" fmla="*/ 2040 w 2595"/>
                <a:gd name="T41" fmla="*/ 346 h 933"/>
                <a:gd name="T42" fmla="*/ 1991 w 2595"/>
                <a:gd name="T43" fmla="*/ 304 h 933"/>
                <a:gd name="T44" fmla="*/ 1961 w 2595"/>
                <a:gd name="T45" fmla="*/ 286 h 933"/>
                <a:gd name="T46" fmla="*/ 1967 w 2595"/>
                <a:gd name="T47" fmla="*/ 286 h 933"/>
                <a:gd name="T48" fmla="*/ 2003 w 2595"/>
                <a:gd name="T49" fmla="*/ 286 h 933"/>
                <a:gd name="T50" fmla="*/ 2076 w 2595"/>
                <a:gd name="T51" fmla="*/ 322 h 933"/>
                <a:gd name="T52" fmla="*/ 2193 w 2595"/>
                <a:gd name="T53" fmla="*/ 384 h 933"/>
                <a:gd name="T54" fmla="*/ 2388 w 2595"/>
                <a:gd name="T55" fmla="*/ 448 h 933"/>
                <a:gd name="T56" fmla="*/ 2589 w 2595"/>
                <a:gd name="T57" fmla="*/ 510 h 933"/>
                <a:gd name="T58" fmla="*/ 2382 w 2595"/>
                <a:gd name="T59" fmla="*/ 424 h 933"/>
                <a:gd name="T60" fmla="*/ 2213 w 2595"/>
                <a:gd name="T61" fmla="*/ 340 h 933"/>
                <a:gd name="T62" fmla="*/ 2046 w 2595"/>
                <a:gd name="T63" fmla="*/ 280 h 933"/>
                <a:gd name="T64" fmla="*/ 1949 w 2595"/>
                <a:gd name="T65" fmla="*/ 262 h 933"/>
                <a:gd name="T66" fmla="*/ 1871 w 2595"/>
                <a:gd name="T67" fmla="*/ 274 h 933"/>
                <a:gd name="T68" fmla="*/ 1746 w 2595"/>
                <a:gd name="T69" fmla="*/ 274 h 933"/>
                <a:gd name="T70" fmla="*/ 1655 w 2595"/>
                <a:gd name="T71" fmla="*/ 292 h 933"/>
                <a:gd name="T72" fmla="*/ 1601 w 2595"/>
                <a:gd name="T73" fmla="*/ 316 h 933"/>
                <a:gd name="T74" fmla="*/ 1583 w 2595"/>
                <a:gd name="T75" fmla="*/ 322 h 933"/>
                <a:gd name="T76" fmla="*/ 1403 w 2595"/>
                <a:gd name="T77" fmla="*/ 358 h 933"/>
                <a:gd name="T78" fmla="*/ 1152 w 2595"/>
                <a:gd name="T79" fmla="*/ 442 h 933"/>
                <a:gd name="T80" fmla="*/ 966 w 2595"/>
                <a:gd name="T81" fmla="*/ 460 h 933"/>
                <a:gd name="T82" fmla="*/ 870 w 2595"/>
                <a:gd name="T83" fmla="*/ 442 h 933"/>
                <a:gd name="T84" fmla="*/ 828 w 2595"/>
                <a:gd name="T85" fmla="*/ 430 h 933"/>
                <a:gd name="T86" fmla="*/ 743 w 2595"/>
                <a:gd name="T87" fmla="*/ 388 h 933"/>
                <a:gd name="T88" fmla="*/ 636 w 2595"/>
                <a:gd name="T89" fmla="*/ 334 h 933"/>
                <a:gd name="T90" fmla="*/ 467 w 2595"/>
                <a:gd name="T91" fmla="*/ 256 h 933"/>
                <a:gd name="T92" fmla="*/ 0 w 2595"/>
                <a:gd name="T93" fmla="*/ 0 h 933"/>
                <a:gd name="T94" fmla="*/ 585 w 2595"/>
                <a:gd name="T95" fmla="*/ 390 h 933"/>
                <a:gd name="T96" fmla="*/ 849 w 2595"/>
                <a:gd name="T97" fmla="*/ 537 h 933"/>
                <a:gd name="T98" fmla="*/ 897 w 2595"/>
                <a:gd name="T99" fmla="*/ 615 h 93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rgbClr val="2D8785"/>
                </a:gs>
                <a:gs pos="100000">
                  <a:srgbClr val="006E6B"/>
                </a:gs>
              </a:gsLst>
              <a:lin ang="135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4" name="Freeform 16">
              <a:extLst>
                <a:ext uri="{FF2B5EF4-FFF2-40B4-BE49-F238E27FC236}">
                  <a16:creationId xmlns:a16="http://schemas.microsoft.com/office/drawing/2014/main" id="{C8023399-EB0B-461D-829F-480346CB0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994"/>
              <a:ext cx="2722" cy="1090"/>
            </a:xfrm>
            <a:custGeom>
              <a:avLst/>
              <a:gdLst>
                <a:gd name="T0" fmla="*/ 2364 w 2723"/>
                <a:gd name="T1" fmla="*/ 72 h 1091"/>
                <a:gd name="T2" fmla="*/ 2591 w 2723"/>
                <a:gd name="T3" fmla="*/ 198 h 1091"/>
                <a:gd name="T4" fmla="*/ 2633 w 2723"/>
                <a:gd name="T5" fmla="*/ 276 h 1091"/>
                <a:gd name="T6" fmla="*/ 2447 w 2723"/>
                <a:gd name="T7" fmla="*/ 264 h 1091"/>
                <a:gd name="T8" fmla="*/ 2291 w 2723"/>
                <a:gd name="T9" fmla="*/ 204 h 1091"/>
                <a:gd name="T10" fmla="*/ 2106 w 2723"/>
                <a:gd name="T11" fmla="*/ 66 h 1091"/>
                <a:gd name="T12" fmla="*/ 2082 w 2723"/>
                <a:gd name="T13" fmla="*/ 72 h 1091"/>
                <a:gd name="T14" fmla="*/ 2100 w 2723"/>
                <a:gd name="T15" fmla="*/ 114 h 1091"/>
                <a:gd name="T16" fmla="*/ 2406 w 2723"/>
                <a:gd name="T17" fmla="*/ 546 h 1091"/>
                <a:gd name="T18" fmla="*/ 2273 w 2723"/>
                <a:gd name="T19" fmla="*/ 558 h 1091"/>
                <a:gd name="T20" fmla="*/ 2183 w 2723"/>
                <a:gd name="T21" fmla="*/ 492 h 1091"/>
                <a:gd name="T22" fmla="*/ 2052 w 2723"/>
                <a:gd name="T23" fmla="*/ 330 h 1091"/>
                <a:gd name="T24" fmla="*/ 1985 w 2723"/>
                <a:gd name="T25" fmla="*/ 234 h 1091"/>
                <a:gd name="T26" fmla="*/ 1943 w 2723"/>
                <a:gd name="T27" fmla="*/ 174 h 1091"/>
                <a:gd name="T28" fmla="*/ 1818 w 2723"/>
                <a:gd name="T29" fmla="*/ 132 h 1091"/>
                <a:gd name="T30" fmla="*/ 1788 w 2723"/>
                <a:gd name="T31" fmla="*/ 144 h 1091"/>
                <a:gd name="T32" fmla="*/ 1889 w 2723"/>
                <a:gd name="T33" fmla="*/ 222 h 1091"/>
                <a:gd name="T34" fmla="*/ 1937 w 2723"/>
                <a:gd name="T35" fmla="*/ 366 h 1091"/>
                <a:gd name="T36" fmla="*/ 2058 w 2723"/>
                <a:gd name="T37" fmla="*/ 624 h 1091"/>
                <a:gd name="T38" fmla="*/ 2046 w 2723"/>
                <a:gd name="T39" fmla="*/ 689 h 1091"/>
                <a:gd name="T40" fmla="*/ 1949 w 2723"/>
                <a:gd name="T41" fmla="*/ 677 h 1091"/>
                <a:gd name="T42" fmla="*/ 1907 w 2723"/>
                <a:gd name="T43" fmla="*/ 630 h 1091"/>
                <a:gd name="T44" fmla="*/ 1697 w 2723"/>
                <a:gd name="T45" fmla="*/ 312 h 1091"/>
                <a:gd name="T46" fmla="*/ 1631 w 2723"/>
                <a:gd name="T47" fmla="*/ 276 h 1091"/>
                <a:gd name="T48" fmla="*/ 1637 w 2723"/>
                <a:gd name="T49" fmla="*/ 318 h 1091"/>
                <a:gd name="T50" fmla="*/ 1667 w 2723"/>
                <a:gd name="T51" fmla="*/ 408 h 1091"/>
                <a:gd name="T52" fmla="*/ 1710 w 2723"/>
                <a:gd name="T53" fmla="*/ 773 h 1091"/>
                <a:gd name="T54" fmla="*/ 1685 w 2723"/>
                <a:gd name="T55" fmla="*/ 731 h 1091"/>
                <a:gd name="T56" fmla="*/ 1607 w 2723"/>
                <a:gd name="T57" fmla="*/ 576 h 1091"/>
                <a:gd name="T58" fmla="*/ 1488 w 2723"/>
                <a:gd name="T59" fmla="*/ 480 h 1091"/>
                <a:gd name="T60" fmla="*/ 1248 w 2723"/>
                <a:gd name="T61" fmla="*/ 528 h 1091"/>
                <a:gd name="T62" fmla="*/ 996 w 2723"/>
                <a:gd name="T63" fmla="*/ 624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64 h 1091"/>
                <a:gd name="T72" fmla="*/ 461 w 2723"/>
                <a:gd name="T73" fmla="*/ 648 h 1091"/>
                <a:gd name="T74" fmla="*/ 725 w 2723"/>
                <a:gd name="T75" fmla="*/ 749 h 1091"/>
                <a:gd name="T76" fmla="*/ 966 w 2723"/>
                <a:gd name="T77" fmla="*/ 785 h 1091"/>
                <a:gd name="T78" fmla="*/ 1176 w 2723"/>
                <a:gd name="T79" fmla="*/ 773 h 1091"/>
                <a:gd name="T80" fmla="*/ 1278 w 2723"/>
                <a:gd name="T81" fmla="*/ 785 h 1091"/>
                <a:gd name="T82" fmla="*/ 1398 w 2723"/>
                <a:gd name="T83" fmla="*/ 839 h 1091"/>
                <a:gd name="T84" fmla="*/ 1410 w 2723"/>
                <a:gd name="T85" fmla="*/ 881 h 1091"/>
                <a:gd name="T86" fmla="*/ 1361 w 2723"/>
                <a:gd name="T87" fmla="*/ 917 h 1091"/>
                <a:gd name="T88" fmla="*/ 1379 w 2723"/>
                <a:gd name="T89" fmla="*/ 1001 h 1091"/>
                <a:gd name="T90" fmla="*/ 1488 w 2723"/>
                <a:gd name="T91" fmla="*/ 1079 h 1091"/>
                <a:gd name="T92" fmla="*/ 1691 w 2723"/>
                <a:gd name="T93" fmla="*/ 1037 h 1091"/>
                <a:gd name="T94" fmla="*/ 1806 w 2723"/>
                <a:gd name="T95" fmla="*/ 983 h 1091"/>
                <a:gd name="T96" fmla="*/ 1967 w 2723"/>
                <a:gd name="T97" fmla="*/ 911 h 1091"/>
                <a:gd name="T98" fmla="*/ 2195 w 2723"/>
                <a:gd name="T99" fmla="*/ 893 h 1091"/>
                <a:gd name="T100" fmla="*/ 2358 w 2723"/>
                <a:gd name="T101" fmla="*/ 857 h 1091"/>
                <a:gd name="T102" fmla="*/ 2394 w 2723"/>
                <a:gd name="T103" fmla="*/ 737 h 1091"/>
                <a:gd name="T104" fmla="*/ 2465 w 2723"/>
                <a:gd name="T105" fmla="*/ 695 h 1091"/>
                <a:gd name="T106" fmla="*/ 2615 w 2723"/>
                <a:gd name="T107" fmla="*/ 504 h 1091"/>
                <a:gd name="T108" fmla="*/ 2687 w 2723"/>
                <a:gd name="T109" fmla="*/ 374 h 10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089" name="Rectangle 17">
            <a:extLst>
              <a:ext uri="{FF2B5EF4-FFF2-40B4-BE49-F238E27FC236}">
                <a16:creationId xmlns:a16="http://schemas.microsoft.com/office/drawing/2014/main" id="{6934B342-DBED-4E6B-8746-07CACB6684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Для правки текста заголовка щелкните мышью</a:t>
            </a:r>
          </a:p>
        </p:txBody>
      </p:sp>
      <p:sp>
        <p:nvSpPr>
          <p:cNvPr id="3090" name="Rectangle 18">
            <a:extLst>
              <a:ext uri="{FF2B5EF4-FFF2-40B4-BE49-F238E27FC236}">
                <a16:creationId xmlns:a16="http://schemas.microsoft.com/office/drawing/2014/main" id="{6FF3EC18-1FD3-4665-AA21-9354E754D82F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32013" cy="455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000000"/>
                </a:solidFill>
                <a:latin typeface="+mn-lt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91" name="Rectangle 19">
            <a:extLst>
              <a:ext uri="{FF2B5EF4-FFF2-40B4-BE49-F238E27FC236}">
                <a16:creationId xmlns:a16="http://schemas.microsoft.com/office/drawing/2014/main" id="{C579972A-3FF9-4879-8F89-E04D6FF08756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+mn-lt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92" name="Rectangle 20">
            <a:extLst>
              <a:ext uri="{FF2B5EF4-FFF2-40B4-BE49-F238E27FC236}">
                <a16:creationId xmlns:a16="http://schemas.microsoft.com/office/drawing/2014/main" id="{76B2F182-62C7-4FF7-B973-E17268F1425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32013" cy="455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defRPr sz="1200">
                <a:solidFill>
                  <a:srgbClr val="000000"/>
                </a:solidFill>
                <a:latin typeface="Garamond" panose="02020404030301010803" pitchFamily="18" charset="0"/>
                <a:cs typeface="Arial Unicode MS" charset="0"/>
              </a:defRPr>
            </a:lvl1pPr>
          </a:lstStyle>
          <a:p>
            <a:pPr>
              <a:defRPr/>
            </a:pPr>
            <a:fld id="{5F7D3374-D6BE-4AE2-BE56-DB6CAA781C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3093" name="Rectangle 21">
            <a:extLst>
              <a:ext uri="{FF2B5EF4-FFF2-40B4-BE49-F238E27FC236}">
                <a16:creationId xmlns:a16="http://schemas.microsoft.com/office/drawing/2014/main" id="{787DC216-B29F-4079-B163-8AA8C2EF1D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494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Для правки структуры щелкните мышью</a:t>
            </a:r>
          </a:p>
          <a:p>
            <a:pPr lvl="1"/>
            <a:r>
              <a:rPr lang="en-GB"/>
              <a:t>Второй уровень структуры</a:t>
            </a:r>
          </a:p>
          <a:p>
            <a:pPr lvl="2"/>
            <a:r>
              <a:rPr lang="en-GB"/>
              <a:t>Третий уровень структуры</a:t>
            </a:r>
          </a:p>
          <a:p>
            <a:pPr lvl="3"/>
            <a:r>
              <a:rPr lang="en-GB"/>
              <a:t>Четвёртый уровень структуры</a:t>
            </a:r>
          </a:p>
          <a:p>
            <a:pPr lvl="4"/>
            <a:r>
              <a:rPr lang="en-GB"/>
              <a:t>Пятый уровень структуры</a:t>
            </a:r>
          </a:p>
          <a:p>
            <a:pPr lvl="4"/>
            <a:r>
              <a:rPr lang="en-GB"/>
              <a:t>Шестой уровень структуры</a:t>
            </a:r>
          </a:p>
          <a:p>
            <a:pPr lvl="4"/>
            <a:r>
              <a:rPr lang="en-GB"/>
              <a:t>Седьмой уровень структуры</a:t>
            </a:r>
          </a:p>
          <a:p>
            <a:pPr lvl="4"/>
            <a:r>
              <a:rPr lang="en-GB"/>
              <a:t>Восьмой уровень структуры</a:t>
            </a:r>
          </a:p>
          <a:p>
            <a:pPr lvl="4"/>
            <a:r>
              <a:rPr lang="en-GB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itchFamily="16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itchFamily="16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itchFamily="16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itchFamily="16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itchFamily="16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itchFamily="16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itchFamily="16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">
            <a:extLst>
              <a:ext uri="{FF2B5EF4-FFF2-40B4-BE49-F238E27FC236}">
                <a16:creationId xmlns:a16="http://schemas.microsoft.com/office/drawing/2014/main" id="{E444E919-A2D8-4555-8684-86C7546CF0F2}"/>
              </a:ext>
            </a:extLst>
          </p:cNvPr>
          <p:cNvGrpSpPr>
            <a:grpSpLocks/>
          </p:cNvGrpSpPr>
          <p:nvPr/>
        </p:nvGrpSpPr>
        <p:grpSpPr bwMode="auto">
          <a:xfrm>
            <a:off x="0" y="2438400"/>
            <a:ext cx="9142413" cy="4044950"/>
            <a:chOff x="0" y="1536"/>
            <a:chExt cx="5759" cy="2548"/>
          </a:xfrm>
        </p:grpSpPr>
        <p:sp>
          <p:nvSpPr>
            <p:cNvPr id="4103" name="Rectangle 2">
              <a:extLst>
                <a:ext uri="{FF2B5EF4-FFF2-40B4-BE49-F238E27FC236}">
                  <a16:creationId xmlns:a16="http://schemas.microsoft.com/office/drawing/2014/main" id="{C4B06D62-4BC6-498E-A3C8-A56FCCA600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440000">
              <a:off x="2122" y="2593"/>
              <a:ext cx="3071" cy="383"/>
            </a:xfrm>
            <a:prstGeom prst="rect">
              <a:avLst/>
            </a:prstGeom>
            <a:gradFill rotWithShape="0">
              <a:gsLst>
                <a:gs pos="0">
                  <a:srgbClr val="006666"/>
                </a:gs>
                <a:gs pos="50000">
                  <a:srgbClr val="005F5F"/>
                </a:gs>
                <a:gs pos="100000">
                  <a:srgbClr val="006666"/>
                </a:gs>
              </a:gsLst>
              <a:lin ang="81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4104" name="Freeform 3">
              <a:extLst>
                <a:ext uri="{FF2B5EF4-FFF2-40B4-BE49-F238E27FC236}">
                  <a16:creationId xmlns:a16="http://schemas.microsoft.com/office/drawing/2014/main" id="{C7340290-8734-4ABB-842A-837EBC763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64"/>
              <a:ext cx="2687" cy="1223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2 w 2688"/>
                <a:gd name="T5" fmla="*/ 264 h 1224"/>
                <a:gd name="T6" fmla="*/ 2022 w 2688"/>
                <a:gd name="T7" fmla="*/ 270 h 1224"/>
                <a:gd name="T8" fmla="*/ 2655 w 2688"/>
                <a:gd name="T9" fmla="*/ 528 h 1224"/>
                <a:gd name="T10" fmla="*/ 2682 w 2688"/>
                <a:gd name="T11" fmla="*/ 642 h 1224"/>
                <a:gd name="T12" fmla="*/ 2298 w 2688"/>
                <a:gd name="T13" fmla="*/ 1074 h 1224"/>
                <a:gd name="T14" fmla="*/ 1578 w 2688"/>
                <a:gd name="T15" fmla="*/ 1218 h 1224"/>
                <a:gd name="T16" fmla="*/ 1296 w 2688"/>
                <a:gd name="T17" fmla="*/ 930 h 1224"/>
                <a:gd name="T18" fmla="*/ 864 w 2688"/>
                <a:gd name="T19" fmla="*/ 1026 h 1224"/>
                <a:gd name="T20" fmla="*/ 0 w 2688"/>
                <a:gd name="T21" fmla="*/ 552 h 1224"/>
                <a:gd name="T22" fmla="*/ 0 w 2688"/>
                <a:gd name="T23" fmla="*/ 0 h 1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E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5" name="Freeform 4">
              <a:extLst>
                <a:ext uri="{FF2B5EF4-FFF2-40B4-BE49-F238E27FC236}">
                  <a16:creationId xmlns:a16="http://schemas.microsoft.com/office/drawing/2014/main" id="{E7CCFE22-7340-402D-89BA-2990E319B9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" y="1536"/>
              <a:ext cx="2400" cy="1231"/>
            </a:xfrm>
            <a:custGeom>
              <a:avLst/>
              <a:gdLst>
                <a:gd name="T0" fmla="*/ 2202 w 2401"/>
                <a:gd name="T1" fmla="*/ 15 h 1232"/>
                <a:gd name="T2" fmla="*/ 2082 w 2401"/>
                <a:gd name="T3" fmla="*/ 57 h 1232"/>
                <a:gd name="T4" fmla="*/ 1945 w 2401"/>
                <a:gd name="T5" fmla="*/ 99 h 1232"/>
                <a:gd name="T6" fmla="*/ 1698 w 2401"/>
                <a:gd name="T7" fmla="*/ 135 h 1232"/>
                <a:gd name="T8" fmla="*/ 1308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2 h 1232"/>
                <a:gd name="T30" fmla="*/ 330 w 2401"/>
                <a:gd name="T31" fmla="*/ 752 h 1232"/>
                <a:gd name="T32" fmla="*/ 312 w 2401"/>
                <a:gd name="T33" fmla="*/ 782 h 1232"/>
                <a:gd name="T34" fmla="*/ 252 w 2401"/>
                <a:gd name="T35" fmla="*/ 818 h 1232"/>
                <a:gd name="T36" fmla="*/ 84 w 2401"/>
                <a:gd name="T37" fmla="*/ 920 h 1232"/>
                <a:gd name="T38" fmla="*/ 0 w 2401"/>
                <a:gd name="T39" fmla="*/ 986 h 1232"/>
                <a:gd name="T40" fmla="*/ 12 w 2401"/>
                <a:gd name="T41" fmla="*/ 1034 h 1232"/>
                <a:gd name="T42" fmla="*/ 132 w 2401"/>
                <a:gd name="T43" fmla="*/ 1028 h 1232"/>
                <a:gd name="T44" fmla="*/ 336 w 2401"/>
                <a:gd name="T45" fmla="*/ 974 h 1232"/>
                <a:gd name="T46" fmla="*/ 529 w 2401"/>
                <a:gd name="T47" fmla="*/ 890 h 1232"/>
                <a:gd name="T48" fmla="*/ 576 w 2401"/>
                <a:gd name="T49" fmla="*/ 866 h 1232"/>
                <a:gd name="T50" fmla="*/ 714 w 2401"/>
                <a:gd name="T51" fmla="*/ 842 h 1232"/>
                <a:gd name="T52" fmla="*/ 966 w 2401"/>
                <a:gd name="T53" fmla="*/ 788 h 1232"/>
                <a:gd name="T54" fmla="*/ 1206 w 2401"/>
                <a:gd name="T55" fmla="*/ 776 h 1232"/>
                <a:gd name="T56" fmla="*/ 1410 w 2401"/>
                <a:gd name="T57" fmla="*/ 866 h 1232"/>
                <a:gd name="T58" fmla="*/ 1458 w 2401"/>
                <a:gd name="T59" fmla="*/ 926 h 1232"/>
                <a:gd name="T60" fmla="*/ 1434 w 2401"/>
                <a:gd name="T61" fmla="*/ 986 h 1232"/>
                <a:gd name="T62" fmla="*/ 1296 w 2401"/>
                <a:gd name="T63" fmla="*/ 1034 h 1232"/>
                <a:gd name="T64" fmla="*/ 1158 w 2401"/>
                <a:gd name="T65" fmla="*/ 1094 h 1232"/>
                <a:gd name="T66" fmla="*/ 1093 w 2401"/>
                <a:gd name="T67" fmla="*/ 1142 h 1232"/>
                <a:gd name="T68" fmla="*/ 1075 w 2401"/>
                <a:gd name="T69" fmla="*/ 1202 h 1232"/>
                <a:gd name="T70" fmla="*/ 1093 w 2401"/>
                <a:gd name="T71" fmla="*/ 1226 h 1232"/>
                <a:gd name="T72" fmla="*/ 1152 w 2401"/>
                <a:gd name="T73" fmla="*/ 1220 h 1232"/>
                <a:gd name="T74" fmla="*/ 1326 w 2401"/>
                <a:gd name="T75" fmla="*/ 1202 h 1232"/>
                <a:gd name="T76" fmla="*/ 1428 w 2401"/>
                <a:gd name="T77" fmla="*/ 1178 h 1232"/>
                <a:gd name="T78" fmla="*/ 1458 w 2401"/>
                <a:gd name="T79" fmla="*/ 1166 h 1232"/>
                <a:gd name="T80" fmla="*/ 1572 w 2401"/>
                <a:gd name="T81" fmla="*/ 1124 h 1232"/>
                <a:gd name="T82" fmla="*/ 1752 w 2401"/>
                <a:gd name="T83" fmla="*/ 1058 h 1232"/>
                <a:gd name="T84" fmla="*/ 1866 w 2401"/>
                <a:gd name="T85" fmla="*/ 956 h 1232"/>
                <a:gd name="T86" fmla="*/ 1980 w 2401"/>
                <a:gd name="T87" fmla="*/ 794 h 1232"/>
                <a:gd name="T88" fmla="*/ 2160 w 2401"/>
                <a:gd name="T89" fmla="*/ 644 h 1232"/>
                <a:gd name="T90" fmla="*/ 2251 w 2401"/>
                <a:gd name="T91" fmla="*/ 590 h 1232"/>
                <a:gd name="T92" fmla="*/ 2394 w 2401"/>
                <a:gd name="T93" fmla="*/ 57 h 12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rgbClr val="006E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6" name="Freeform 5">
              <a:extLst>
                <a:ext uri="{FF2B5EF4-FFF2-40B4-BE49-F238E27FC236}">
                  <a16:creationId xmlns:a16="http://schemas.microsoft.com/office/drawing/2014/main" id="{54622554-03EF-4290-9CF5-5B239CC95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1536"/>
              <a:ext cx="1967" cy="761"/>
            </a:xfrm>
            <a:custGeom>
              <a:avLst/>
              <a:gdLst>
                <a:gd name="T0" fmla="*/ 965 w 1968"/>
                <a:gd name="T1" fmla="*/ 165 h 762"/>
                <a:gd name="T2" fmla="*/ 696 w 1968"/>
                <a:gd name="T3" fmla="*/ 200 h 762"/>
                <a:gd name="T4" fmla="*/ 693 w 1968"/>
                <a:gd name="T5" fmla="*/ 237 h 762"/>
                <a:gd name="T6" fmla="*/ 924 w 1968"/>
                <a:gd name="T7" fmla="*/ 258 h 762"/>
                <a:gd name="T8" fmla="*/ 987 w 1968"/>
                <a:gd name="T9" fmla="*/ 267 h 762"/>
                <a:gd name="T10" fmla="*/ 681 w 1968"/>
                <a:gd name="T11" fmla="*/ 291 h 762"/>
                <a:gd name="T12" fmla="*/ 633 w 1968"/>
                <a:gd name="T13" fmla="*/ 309 h 762"/>
                <a:gd name="T14" fmla="*/ 645 w 1968"/>
                <a:gd name="T15" fmla="*/ 336 h 762"/>
                <a:gd name="T16" fmla="*/ 672 w 1968"/>
                <a:gd name="T17" fmla="*/ 351 h 762"/>
                <a:gd name="T18" fmla="*/ 984 w 1968"/>
                <a:gd name="T19" fmla="*/ 333 h 762"/>
                <a:gd name="T20" fmla="*/ 1074 w 1968"/>
                <a:gd name="T21" fmla="*/ 357 h 762"/>
                <a:gd name="T22" fmla="*/ 624 w 1968"/>
                <a:gd name="T23" fmla="*/ 486 h 762"/>
                <a:gd name="T24" fmla="*/ 616 w 1968"/>
                <a:gd name="T25" fmla="*/ 530 h 762"/>
                <a:gd name="T26" fmla="*/ 8 w 1968"/>
                <a:gd name="T27" fmla="*/ 718 h 762"/>
                <a:gd name="T28" fmla="*/ 0 w 1968"/>
                <a:gd name="T29" fmla="*/ 750 h 762"/>
                <a:gd name="T30" fmla="*/ 27 w 1968"/>
                <a:gd name="T31" fmla="*/ 756 h 762"/>
                <a:gd name="T32" fmla="*/ 664 w 1968"/>
                <a:gd name="T33" fmla="*/ 558 h 762"/>
                <a:gd name="T34" fmla="*/ 856 w 1968"/>
                <a:gd name="T35" fmla="*/ 594 h 762"/>
                <a:gd name="T36" fmla="*/ 1152 w 1968"/>
                <a:gd name="T37" fmla="*/ 501 h 762"/>
                <a:gd name="T38" fmla="*/ 1428 w 1968"/>
                <a:gd name="T39" fmla="*/ 459 h 762"/>
                <a:gd name="T40" fmla="*/ 1566 w 1968"/>
                <a:gd name="T41" fmla="*/ 368 h 762"/>
                <a:gd name="T42" fmla="*/ 1706 w 1968"/>
                <a:gd name="T43" fmla="*/ 340 h 762"/>
                <a:gd name="T44" fmla="*/ 1850 w 1968"/>
                <a:gd name="T45" fmla="*/ 328 h 762"/>
                <a:gd name="T46" fmla="*/ 1962 w 1968"/>
                <a:gd name="T47" fmla="*/ 330 h 762"/>
                <a:gd name="T48" fmla="*/ 1962 w 1968"/>
                <a:gd name="T49" fmla="*/ 0 h 762"/>
                <a:gd name="T50" fmla="*/ 1928 w 1968"/>
                <a:gd name="T51" fmla="*/ 3 h 762"/>
                <a:gd name="T52" fmla="*/ 1826 w 1968"/>
                <a:gd name="T53" fmla="*/ 5 h 762"/>
                <a:gd name="T54" fmla="*/ 1676 w 1968"/>
                <a:gd name="T55" fmla="*/ 35 h 762"/>
                <a:gd name="T56" fmla="*/ 1637 w 1968"/>
                <a:gd name="T57" fmla="*/ 72 h 762"/>
                <a:gd name="T58" fmla="*/ 1386 w 1968"/>
                <a:gd name="T59" fmla="*/ 119 h 76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rgbClr val="2D8785"/>
                </a:gs>
                <a:gs pos="100000">
                  <a:srgbClr val="006E6B"/>
                </a:gs>
              </a:gsLst>
              <a:lin ang="135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7" name="Freeform 6">
              <a:extLst>
                <a:ext uri="{FF2B5EF4-FFF2-40B4-BE49-F238E27FC236}">
                  <a16:creationId xmlns:a16="http://schemas.microsoft.com/office/drawing/2014/main" id="{7F7E58CC-5C96-4012-A541-D8D205AB2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9" y="2477"/>
              <a:ext cx="185" cy="119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85 w 185"/>
                <a:gd name="T5" fmla="*/ 18 h 120"/>
                <a:gd name="T6" fmla="*/ 185 w 185"/>
                <a:gd name="T7" fmla="*/ 36 h 120"/>
                <a:gd name="T8" fmla="*/ 179 w 185"/>
                <a:gd name="T9" fmla="*/ 54 h 120"/>
                <a:gd name="T10" fmla="*/ 161 w 185"/>
                <a:gd name="T11" fmla="*/ 66 h 120"/>
                <a:gd name="T12" fmla="*/ 137 w 185"/>
                <a:gd name="T13" fmla="*/ 90 h 120"/>
                <a:gd name="T14" fmla="*/ 101 w 185"/>
                <a:gd name="T15" fmla="*/ 102 h 120"/>
                <a:gd name="T16" fmla="*/ 47 w 185"/>
                <a:gd name="T17" fmla="*/ 114 h 120"/>
                <a:gd name="T18" fmla="*/ 29 w 185"/>
                <a:gd name="T19" fmla="*/ 114 h 120"/>
                <a:gd name="T20" fmla="*/ 17 w 185"/>
                <a:gd name="T21" fmla="*/ 108 h 120"/>
                <a:gd name="T22" fmla="*/ 0 w 185"/>
                <a:gd name="T23" fmla="*/ 90 h 120"/>
                <a:gd name="T24" fmla="*/ 0 w 185"/>
                <a:gd name="T25" fmla="*/ 72 h 120"/>
                <a:gd name="T26" fmla="*/ 0 w 185"/>
                <a:gd name="T27" fmla="*/ 66 h 120"/>
                <a:gd name="T28" fmla="*/ 185 w 185"/>
                <a:gd name="T29" fmla="*/ 0 h 120"/>
                <a:gd name="T30" fmla="*/ 185 w 185"/>
                <a:gd name="T31" fmla="*/ 0 h 1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8" name="Freeform 7">
              <a:extLst>
                <a:ext uri="{FF2B5EF4-FFF2-40B4-BE49-F238E27FC236}">
                  <a16:creationId xmlns:a16="http://schemas.microsoft.com/office/drawing/2014/main" id="{A41BD287-C9A7-4F43-BA0D-4E4F31CED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9" y="2393"/>
              <a:ext cx="184" cy="119"/>
            </a:xfrm>
            <a:custGeom>
              <a:avLst/>
              <a:gdLst>
                <a:gd name="T0" fmla="*/ 179 w 185"/>
                <a:gd name="T1" fmla="*/ 0 h 120"/>
                <a:gd name="T2" fmla="*/ 179 w 185"/>
                <a:gd name="T3" fmla="*/ 6 h 120"/>
                <a:gd name="T4" fmla="*/ 173 w 185"/>
                <a:gd name="T5" fmla="*/ 24 h 120"/>
                <a:gd name="T6" fmla="*/ 161 w 185"/>
                <a:gd name="T7" fmla="*/ 42 h 120"/>
                <a:gd name="T8" fmla="*/ 143 w 185"/>
                <a:gd name="T9" fmla="*/ 60 h 120"/>
                <a:gd name="T10" fmla="*/ 125 w 185"/>
                <a:gd name="T11" fmla="*/ 84 h 120"/>
                <a:gd name="T12" fmla="*/ 96 w 185"/>
                <a:gd name="T13" fmla="*/ 102 h 120"/>
                <a:gd name="T14" fmla="*/ 66 w 185"/>
                <a:gd name="T15" fmla="*/ 114 h 120"/>
                <a:gd name="T16" fmla="*/ 18 w 185"/>
                <a:gd name="T17" fmla="*/ 114 h 120"/>
                <a:gd name="T18" fmla="*/ 0 w 185"/>
                <a:gd name="T19" fmla="*/ 60 h 120"/>
                <a:gd name="T20" fmla="*/ 179 w 185"/>
                <a:gd name="T21" fmla="*/ 0 h 120"/>
                <a:gd name="T22" fmla="*/ 179 w 185"/>
                <a:gd name="T23" fmla="*/ 0 h 1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9" name="Freeform 8">
              <a:extLst>
                <a:ext uri="{FF2B5EF4-FFF2-40B4-BE49-F238E27FC236}">
                  <a16:creationId xmlns:a16="http://schemas.microsoft.com/office/drawing/2014/main" id="{5DF91B94-45B3-46C7-AE7B-E8610C470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9" y="1836"/>
              <a:ext cx="527" cy="274"/>
            </a:xfrm>
            <a:custGeom>
              <a:avLst/>
              <a:gdLst>
                <a:gd name="T0" fmla="*/ 0 w 526"/>
                <a:gd name="T1" fmla="*/ 269 h 275"/>
                <a:gd name="T2" fmla="*/ 0 w 526"/>
                <a:gd name="T3" fmla="*/ 263 h 275"/>
                <a:gd name="T4" fmla="*/ 6 w 526"/>
                <a:gd name="T5" fmla="*/ 245 h 275"/>
                <a:gd name="T6" fmla="*/ 6 w 526"/>
                <a:gd name="T7" fmla="*/ 233 h 275"/>
                <a:gd name="T8" fmla="*/ 12 w 526"/>
                <a:gd name="T9" fmla="*/ 221 h 275"/>
                <a:gd name="T10" fmla="*/ 18 w 526"/>
                <a:gd name="T11" fmla="*/ 215 h 275"/>
                <a:gd name="T12" fmla="*/ 36 w 526"/>
                <a:gd name="T13" fmla="*/ 209 h 275"/>
                <a:gd name="T14" fmla="*/ 77 w 526"/>
                <a:gd name="T15" fmla="*/ 197 h 275"/>
                <a:gd name="T16" fmla="*/ 137 w 526"/>
                <a:gd name="T17" fmla="*/ 173 h 275"/>
                <a:gd name="T18" fmla="*/ 209 w 526"/>
                <a:gd name="T19" fmla="*/ 137 h 275"/>
                <a:gd name="T20" fmla="*/ 251 w 526"/>
                <a:gd name="T21" fmla="*/ 120 h 275"/>
                <a:gd name="T22" fmla="*/ 305 w 526"/>
                <a:gd name="T23" fmla="*/ 96 h 275"/>
                <a:gd name="T24" fmla="*/ 400 w 526"/>
                <a:gd name="T25" fmla="*/ 48 h 275"/>
                <a:gd name="T26" fmla="*/ 448 w 526"/>
                <a:gd name="T27" fmla="*/ 30 h 275"/>
                <a:gd name="T28" fmla="*/ 484 w 526"/>
                <a:gd name="T29" fmla="*/ 12 h 275"/>
                <a:gd name="T30" fmla="*/ 508 w 526"/>
                <a:gd name="T31" fmla="*/ 6 h 275"/>
                <a:gd name="T32" fmla="*/ 526 w 526"/>
                <a:gd name="T33" fmla="*/ 0 h 275"/>
                <a:gd name="T34" fmla="*/ 532 w 526"/>
                <a:gd name="T35" fmla="*/ 0 h 275"/>
                <a:gd name="T36" fmla="*/ 526 w 526"/>
                <a:gd name="T37" fmla="*/ 6 h 275"/>
                <a:gd name="T38" fmla="*/ 514 w 526"/>
                <a:gd name="T39" fmla="*/ 12 h 275"/>
                <a:gd name="T40" fmla="*/ 490 w 526"/>
                <a:gd name="T41" fmla="*/ 24 h 275"/>
                <a:gd name="T42" fmla="*/ 466 w 526"/>
                <a:gd name="T43" fmla="*/ 42 h 275"/>
                <a:gd name="T44" fmla="*/ 442 w 526"/>
                <a:gd name="T45" fmla="*/ 54 h 275"/>
                <a:gd name="T46" fmla="*/ 400 w 526"/>
                <a:gd name="T47" fmla="*/ 78 h 275"/>
                <a:gd name="T48" fmla="*/ 346 w 526"/>
                <a:gd name="T49" fmla="*/ 108 h 275"/>
                <a:gd name="T50" fmla="*/ 281 w 526"/>
                <a:gd name="T51" fmla="*/ 137 h 275"/>
                <a:gd name="T52" fmla="*/ 131 w 526"/>
                <a:gd name="T53" fmla="*/ 215 h 275"/>
                <a:gd name="T54" fmla="*/ 65 w 526"/>
                <a:gd name="T55" fmla="*/ 245 h 275"/>
                <a:gd name="T56" fmla="*/ 0 w 526"/>
                <a:gd name="T57" fmla="*/ 269 h 275"/>
                <a:gd name="T58" fmla="*/ 0 w 526"/>
                <a:gd name="T59" fmla="*/ 269 h 2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10" name="Freeform 9">
              <a:extLst>
                <a:ext uri="{FF2B5EF4-FFF2-40B4-BE49-F238E27FC236}">
                  <a16:creationId xmlns:a16="http://schemas.microsoft.com/office/drawing/2014/main" id="{C10FA60E-E3B7-4998-B804-6AB8DA5C9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2015"/>
              <a:ext cx="720" cy="305"/>
            </a:xfrm>
            <a:custGeom>
              <a:avLst/>
              <a:gdLst>
                <a:gd name="T0" fmla="*/ 48 w 718"/>
                <a:gd name="T1" fmla="*/ 210 h 306"/>
                <a:gd name="T2" fmla="*/ 30 w 718"/>
                <a:gd name="T3" fmla="*/ 246 h 306"/>
                <a:gd name="T4" fmla="*/ 12 w 718"/>
                <a:gd name="T5" fmla="*/ 276 h 306"/>
                <a:gd name="T6" fmla="*/ 6 w 718"/>
                <a:gd name="T7" fmla="*/ 294 h 306"/>
                <a:gd name="T8" fmla="*/ 0 w 718"/>
                <a:gd name="T9" fmla="*/ 300 h 306"/>
                <a:gd name="T10" fmla="*/ 48 w 718"/>
                <a:gd name="T11" fmla="*/ 270 h 306"/>
                <a:gd name="T12" fmla="*/ 84 w 718"/>
                <a:gd name="T13" fmla="*/ 246 h 306"/>
                <a:gd name="T14" fmla="*/ 108 w 718"/>
                <a:gd name="T15" fmla="*/ 228 h 306"/>
                <a:gd name="T16" fmla="*/ 120 w 718"/>
                <a:gd name="T17" fmla="*/ 222 h 306"/>
                <a:gd name="T18" fmla="*/ 126 w 718"/>
                <a:gd name="T19" fmla="*/ 222 h 306"/>
                <a:gd name="T20" fmla="*/ 144 w 718"/>
                <a:gd name="T21" fmla="*/ 216 h 306"/>
                <a:gd name="T22" fmla="*/ 168 w 718"/>
                <a:gd name="T23" fmla="*/ 210 h 306"/>
                <a:gd name="T24" fmla="*/ 204 w 718"/>
                <a:gd name="T25" fmla="*/ 198 h 306"/>
                <a:gd name="T26" fmla="*/ 281 w 718"/>
                <a:gd name="T27" fmla="*/ 174 h 306"/>
                <a:gd name="T28" fmla="*/ 377 w 718"/>
                <a:gd name="T29" fmla="*/ 153 h 306"/>
                <a:gd name="T30" fmla="*/ 467 w 718"/>
                <a:gd name="T31" fmla="*/ 126 h 306"/>
                <a:gd name="T32" fmla="*/ 556 w 718"/>
                <a:gd name="T33" fmla="*/ 102 h 306"/>
                <a:gd name="T34" fmla="*/ 586 w 718"/>
                <a:gd name="T35" fmla="*/ 90 h 306"/>
                <a:gd name="T36" fmla="*/ 616 w 718"/>
                <a:gd name="T37" fmla="*/ 84 h 306"/>
                <a:gd name="T38" fmla="*/ 634 w 718"/>
                <a:gd name="T39" fmla="*/ 78 h 306"/>
                <a:gd name="T40" fmla="*/ 640 w 718"/>
                <a:gd name="T41" fmla="*/ 72 h 306"/>
                <a:gd name="T42" fmla="*/ 646 w 718"/>
                <a:gd name="T43" fmla="*/ 66 h 306"/>
                <a:gd name="T44" fmla="*/ 664 w 718"/>
                <a:gd name="T45" fmla="*/ 60 h 306"/>
                <a:gd name="T46" fmla="*/ 706 w 718"/>
                <a:gd name="T47" fmla="*/ 30 h 306"/>
                <a:gd name="T48" fmla="*/ 724 w 718"/>
                <a:gd name="T49" fmla="*/ 18 h 306"/>
                <a:gd name="T50" fmla="*/ 730 w 718"/>
                <a:gd name="T51" fmla="*/ 6 h 306"/>
                <a:gd name="T52" fmla="*/ 724 w 718"/>
                <a:gd name="T53" fmla="*/ 0 h 306"/>
                <a:gd name="T54" fmla="*/ 700 w 718"/>
                <a:gd name="T55" fmla="*/ 0 h 306"/>
                <a:gd name="T56" fmla="*/ 640 w 718"/>
                <a:gd name="T57" fmla="*/ 0 h 306"/>
                <a:gd name="T58" fmla="*/ 592 w 718"/>
                <a:gd name="T59" fmla="*/ 0 h 306"/>
                <a:gd name="T60" fmla="*/ 556 w 718"/>
                <a:gd name="T61" fmla="*/ 0 h 306"/>
                <a:gd name="T62" fmla="*/ 520 w 718"/>
                <a:gd name="T63" fmla="*/ 18 h 306"/>
                <a:gd name="T64" fmla="*/ 491 w 718"/>
                <a:gd name="T65" fmla="*/ 42 h 306"/>
                <a:gd name="T66" fmla="*/ 473 w 718"/>
                <a:gd name="T67" fmla="*/ 54 h 306"/>
                <a:gd name="T68" fmla="*/ 455 w 718"/>
                <a:gd name="T69" fmla="*/ 60 h 306"/>
                <a:gd name="T70" fmla="*/ 431 w 718"/>
                <a:gd name="T71" fmla="*/ 60 h 306"/>
                <a:gd name="T72" fmla="*/ 395 w 718"/>
                <a:gd name="T73" fmla="*/ 66 h 306"/>
                <a:gd name="T74" fmla="*/ 353 w 718"/>
                <a:gd name="T75" fmla="*/ 84 h 306"/>
                <a:gd name="T76" fmla="*/ 317 w 718"/>
                <a:gd name="T77" fmla="*/ 108 h 306"/>
                <a:gd name="T78" fmla="*/ 293 w 718"/>
                <a:gd name="T79" fmla="*/ 126 h 306"/>
                <a:gd name="T80" fmla="*/ 281 w 718"/>
                <a:gd name="T81" fmla="*/ 132 h 306"/>
                <a:gd name="T82" fmla="*/ 263 w 718"/>
                <a:gd name="T83" fmla="*/ 138 h 306"/>
                <a:gd name="T84" fmla="*/ 227 w 718"/>
                <a:gd name="T85" fmla="*/ 138 h 306"/>
                <a:gd name="T86" fmla="*/ 192 w 718"/>
                <a:gd name="T87" fmla="*/ 138 h 306"/>
                <a:gd name="T88" fmla="*/ 186 w 718"/>
                <a:gd name="T89" fmla="*/ 138 h 306"/>
                <a:gd name="T90" fmla="*/ 174 w 718"/>
                <a:gd name="T91" fmla="*/ 138 h 306"/>
                <a:gd name="T92" fmla="*/ 114 w 718"/>
                <a:gd name="T93" fmla="*/ 156 h 306"/>
                <a:gd name="T94" fmla="*/ 48 w 718"/>
                <a:gd name="T95" fmla="*/ 210 h 306"/>
                <a:gd name="T96" fmla="*/ 48 w 718"/>
                <a:gd name="T97" fmla="*/ 210 h 3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11" name="Freeform 10">
              <a:extLst>
                <a:ext uri="{FF2B5EF4-FFF2-40B4-BE49-F238E27FC236}">
                  <a16:creationId xmlns:a16="http://schemas.microsoft.com/office/drawing/2014/main" id="{948C54BE-8D86-48BF-B313-9DE89CB5C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8" y="1890"/>
              <a:ext cx="2399" cy="880"/>
            </a:xfrm>
            <a:custGeom>
              <a:avLst/>
              <a:gdLst>
                <a:gd name="T0" fmla="*/ 2273 w 2392"/>
                <a:gd name="T1" fmla="*/ 54 h 881"/>
                <a:gd name="T2" fmla="*/ 2225 w 2392"/>
                <a:gd name="T3" fmla="*/ 54 h 881"/>
                <a:gd name="T4" fmla="*/ 2183 w 2392"/>
                <a:gd name="T5" fmla="*/ 66 h 881"/>
                <a:gd name="T6" fmla="*/ 2057 w 2392"/>
                <a:gd name="T7" fmla="*/ 101 h 881"/>
                <a:gd name="T8" fmla="*/ 1992 w 2392"/>
                <a:gd name="T9" fmla="*/ 119 h 881"/>
                <a:gd name="T10" fmla="*/ 1892 w 2392"/>
                <a:gd name="T11" fmla="*/ 167 h 881"/>
                <a:gd name="T12" fmla="*/ 1866 w 2392"/>
                <a:gd name="T13" fmla="*/ 245 h 881"/>
                <a:gd name="T14" fmla="*/ 1872 w 2392"/>
                <a:gd name="T15" fmla="*/ 305 h 881"/>
                <a:gd name="T16" fmla="*/ 1788 w 2392"/>
                <a:gd name="T17" fmla="*/ 317 h 881"/>
                <a:gd name="T18" fmla="*/ 1627 w 2392"/>
                <a:gd name="T19" fmla="*/ 263 h 881"/>
                <a:gd name="T20" fmla="*/ 1531 w 2392"/>
                <a:gd name="T21" fmla="*/ 257 h 881"/>
                <a:gd name="T22" fmla="*/ 1423 w 2392"/>
                <a:gd name="T23" fmla="*/ 311 h 881"/>
                <a:gd name="T24" fmla="*/ 1358 w 2392"/>
                <a:gd name="T25" fmla="*/ 353 h 881"/>
                <a:gd name="T26" fmla="*/ 1334 w 2392"/>
                <a:gd name="T27" fmla="*/ 359 h 881"/>
                <a:gd name="T28" fmla="*/ 1238 w 2392"/>
                <a:gd name="T29" fmla="*/ 371 h 881"/>
                <a:gd name="T30" fmla="*/ 1178 w 2392"/>
                <a:gd name="T31" fmla="*/ 365 h 881"/>
                <a:gd name="T32" fmla="*/ 1071 w 2392"/>
                <a:gd name="T33" fmla="*/ 371 h 881"/>
                <a:gd name="T34" fmla="*/ 975 w 2392"/>
                <a:gd name="T35" fmla="*/ 383 h 881"/>
                <a:gd name="T36" fmla="*/ 939 w 2392"/>
                <a:gd name="T37" fmla="*/ 401 h 881"/>
                <a:gd name="T38" fmla="*/ 831 w 2392"/>
                <a:gd name="T39" fmla="*/ 419 h 881"/>
                <a:gd name="T40" fmla="*/ 790 w 2392"/>
                <a:gd name="T41" fmla="*/ 419 h 881"/>
                <a:gd name="T42" fmla="*/ 676 w 2392"/>
                <a:gd name="T43" fmla="*/ 437 h 881"/>
                <a:gd name="T44" fmla="*/ 610 w 2392"/>
                <a:gd name="T45" fmla="*/ 467 h 881"/>
                <a:gd name="T46" fmla="*/ 509 w 2392"/>
                <a:gd name="T47" fmla="*/ 461 h 881"/>
                <a:gd name="T48" fmla="*/ 437 w 2392"/>
                <a:gd name="T49" fmla="*/ 485 h 881"/>
                <a:gd name="T50" fmla="*/ 419 w 2392"/>
                <a:gd name="T51" fmla="*/ 533 h 881"/>
                <a:gd name="T52" fmla="*/ 353 w 2392"/>
                <a:gd name="T53" fmla="*/ 563 h 881"/>
                <a:gd name="T54" fmla="*/ 228 w 2392"/>
                <a:gd name="T55" fmla="*/ 593 h 881"/>
                <a:gd name="T56" fmla="*/ 138 w 2392"/>
                <a:gd name="T57" fmla="*/ 641 h 881"/>
                <a:gd name="T58" fmla="*/ 108 w 2392"/>
                <a:gd name="T59" fmla="*/ 653 h 881"/>
                <a:gd name="T60" fmla="*/ 0 w 2392"/>
                <a:gd name="T61" fmla="*/ 665 h 881"/>
                <a:gd name="T62" fmla="*/ 84 w 2392"/>
                <a:gd name="T63" fmla="*/ 689 h 881"/>
                <a:gd name="T64" fmla="*/ 269 w 2392"/>
                <a:gd name="T65" fmla="*/ 647 h 881"/>
                <a:gd name="T66" fmla="*/ 479 w 2392"/>
                <a:gd name="T67" fmla="*/ 563 h 881"/>
                <a:gd name="T68" fmla="*/ 580 w 2392"/>
                <a:gd name="T69" fmla="*/ 515 h 881"/>
                <a:gd name="T70" fmla="*/ 658 w 2392"/>
                <a:gd name="T71" fmla="*/ 509 h 881"/>
                <a:gd name="T72" fmla="*/ 891 w 2392"/>
                <a:gd name="T73" fmla="*/ 455 h 881"/>
                <a:gd name="T74" fmla="*/ 1166 w 2392"/>
                <a:gd name="T75" fmla="*/ 425 h 881"/>
                <a:gd name="T76" fmla="*/ 1316 w 2392"/>
                <a:gd name="T77" fmla="*/ 455 h 881"/>
                <a:gd name="T78" fmla="*/ 1441 w 2392"/>
                <a:gd name="T79" fmla="*/ 527 h 881"/>
                <a:gd name="T80" fmla="*/ 1459 w 2392"/>
                <a:gd name="T81" fmla="*/ 611 h 881"/>
                <a:gd name="T82" fmla="*/ 1400 w 2392"/>
                <a:gd name="T83" fmla="*/ 647 h 881"/>
                <a:gd name="T84" fmla="*/ 1250 w 2392"/>
                <a:gd name="T85" fmla="*/ 695 h 881"/>
                <a:gd name="T86" fmla="*/ 1130 w 2392"/>
                <a:gd name="T87" fmla="*/ 749 h 881"/>
                <a:gd name="T88" fmla="*/ 1083 w 2392"/>
                <a:gd name="T89" fmla="*/ 803 h 881"/>
                <a:gd name="T90" fmla="*/ 1095 w 2392"/>
                <a:gd name="T91" fmla="*/ 863 h 881"/>
                <a:gd name="T92" fmla="*/ 1124 w 2392"/>
                <a:gd name="T93" fmla="*/ 875 h 881"/>
                <a:gd name="T94" fmla="*/ 1232 w 2392"/>
                <a:gd name="T95" fmla="*/ 863 h 881"/>
                <a:gd name="T96" fmla="*/ 1412 w 2392"/>
                <a:gd name="T97" fmla="*/ 851 h 881"/>
                <a:gd name="T98" fmla="*/ 1465 w 2392"/>
                <a:gd name="T99" fmla="*/ 845 h 881"/>
                <a:gd name="T100" fmla="*/ 1507 w 2392"/>
                <a:gd name="T101" fmla="*/ 827 h 881"/>
                <a:gd name="T102" fmla="*/ 1705 w 2392"/>
                <a:gd name="T103" fmla="*/ 737 h 881"/>
                <a:gd name="T104" fmla="*/ 1836 w 2392"/>
                <a:gd name="T105" fmla="*/ 683 h 881"/>
                <a:gd name="T106" fmla="*/ 1920 w 2392"/>
                <a:gd name="T107" fmla="*/ 575 h 881"/>
                <a:gd name="T108" fmla="*/ 2075 w 2392"/>
                <a:gd name="T109" fmla="*/ 389 h 881"/>
                <a:gd name="T110" fmla="*/ 2246 w 2392"/>
                <a:gd name="T111" fmla="*/ 269 h 881"/>
                <a:gd name="T112" fmla="*/ 2291 w 2392"/>
                <a:gd name="T113" fmla="*/ 239 h 881"/>
                <a:gd name="T114" fmla="*/ 2434 w 2392"/>
                <a:gd name="T115" fmla="*/ 0 h 881"/>
                <a:gd name="T116" fmla="*/ 2344 w 2392"/>
                <a:gd name="T117" fmla="*/ 36 h 88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12" name="Freeform 11">
              <a:extLst>
                <a:ext uri="{FF2B5EF4-FFF2-40B4-BE49-F238E27FC236}">
                  <a16:creationId xmlns:a16="http://schemas.microsoft.com/office/drawing/2014/main" id="{8FC627D8-E0BE-437B-B700-199604A8C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9" y="1854"/>
              <a:ext cx="576" cy="257"/>
            </a:xfrm>
            <a:custGeom>
              <a:avLst/>
              <a:gdLst>
                <a:gd name="T0" fmla="*/ 40 w 550"/>
                <a:gd name="T1" fmla="*/ 245 h 257"/>
                <a:gd name="T2" fmla="*/ 24 w 550"/>
                <a:gd name="T3" fmla="*/ 251 h 257"/>
                <a:gd name="T4" fmla="*/ 6 w 550"/>
                <a:gd name="T5" fmla="*/ 257 h 257"/>
                <a:gd name="T6" fmla="*/ 0 w 550"/>
                <a:gd name="T7" fmla="*/ 257 h 257"/>
                <a:gd name="T8" fmla="*/ 402 w 550"/>
                <a:gd name="T9" fmla="*/ 113 h 257"/>
                <a:gd name="T10" fmla="*/ 687 w 550"/>
                <a:gd name="T11" fmla="*/ 0 h 257"/>
                <a:gd name="T12" fmla="*/ 694 w 550"/>
                <a:gd name="T13" fmla="*/ 6 h 257"/>
                <a:gd name="T14" fmla="*/ 718 w 550"/>
                <a:gd name="T15" fmla="*/ 18 h 257"/>
                <a:gd name="T16" fmla="*/ 726 w 550"/>
                <a:gd name="T17" fmla="*/ 24 h 257"/>
                <a:gd name="T18" fmla="*/ 726 w 550"/>
                <a:gd name="T19" fmla="*/ 36 h 257"/>
                <a:gd name="T20" fmla="*/ 718 w 550"/>
                <a:gd name="T21" fmla="*/ 42 h 257"/>
                <a:gd name="T22" fmla="*/ 694 w 550"/>
                <a:gd name="T23" fmla="*/ 54 h 257"/>
                <a:gd name="T24" fmla="*/ 678 w 550"/>
                <a:gd name="T25" fmla="*/ 60 h 257"/>
                <a:gd name="T26" fmla="*/ 663 w 550"/>
                <a:gd name="T27" fmla="*/ 66 h 257"/>
                <a:gd name="T28" fmla="*/ 590 w 550"/>
                <a:gd name="T29" fmla="*/ 84 h 257"/>
                <a:gd name="T30" fmla="*/ 505 w 550"/>
                <a:gd name="T31" fmla="*/ 113 h 257"/>
                <a:gd name="T32" fmla="*/ 402 w 550"/>
                <a:gd name="T33" fmla="*/ 143 h 257"/>
                <a:gd name="T34" fmla="*/ 300 w 550"/>
                <a:gd name="T35" fmla="*/ 173 h 257"/>
                <a:gd name="T36" fmla="*/ 196 w 550"/>
                <a:gd name="T37" fmla="*/ 203 h 257"/>
                <a:gd name="T38" fmla="*/ 109 w 550"/>
                <a:gd name="T39" fmla="*/ 227 h 257"/>
                <a:gd name="T40" fmla="*/ 40 w 550"/>
                <a:gd name="T41" fmla="*/ 245 h 257"/>
                <a:gd name="T42" fmla="*/ 40 w 550"/>
                <a:gd name="T43" fmla="*/ 245 h 25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rgbClr val="0E7673"/>
                </a:gs>
                <a:gs pos="100000">
                  <a:srgbClr val="006E6B"/>
                </a:gs>
              </a:gsLst>
              <a:lin ang="135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" name="Freeform 12">
              <a:extLst>
                <a:ext uri="{FF2B5EF4-FFF2-40B4-BE49-F238E27FC236}">
                  <a16:creationId xmlns:a16="http://schemas.microsoft.com/office/drawing/2014/main" id="{03C5184A-8FFB-4EC6-A728-42E90D027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7" y="1642"/>
              <a:ext cx="4" cy="0"/>
            </a:xfrm>
            <a:custGeom>
              <a:avLst/>
              <a:gdLst>
                <a:gd name="T0" fmla="*/ 0 w 5"/>
                <a:gd name="T1" fmla="*/ 2 w 5"/>
                <a:gd name="T2" fmla="*/ 0 w 5"/>
                <a:gd name="T3" fmla="*/ 0 w 5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" name="Freeform 13">
              <a:extLst>
                <a:ext uri="{FF2B5EF4-FFF2-40B4-BE49-F238E27FC236}">
                  <a16:creationId xmlns:a16="http://schemas.microsoft.com/office/drawing/2014/main" id="{0FDAA845-117B-4A18-83DD-0EE0FE85CA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9" y="1728"/>
              <a:ext cx="715" cy="382"/>
            </a:xfrm>
            <a:custGeom>
              <a:avLst/>
              <a:gdLst>
                <a:gd name="T0" fmla="*/ 653 w 716"/>
                <a:gd name="T1" fmla="*/ 6 h 383"/>
                <a:gd name="T2" fmla="*/ 582 w 716"/>
                <a:gd name="T3" fmla="*/ 42 h 383"/>
                <a:gd name="T4" fmla="*/ 509 w 716"/>
                <a:gd name="T5" fmla="*/ 84 h 383"/>
                <a:gd name="T6" fmla="*/ 503 w 716"/>
                <a:gd name="T7" fmla="*/ 90 h 383"/>
                <a:gd name="T8" fmla="*/ 479 w 716"/>
                <a:gd name="T9" fmla="*/ 102 h 383"/>
                <a:gd name="T10" fmla="*/ 449 w 716"/>
                <a:gd name="T11" fmla="*/ 120 h 383"/>
                <a:gd name="T12" fmla="*/ 419 w 716"/>
                <a:gd name="T13" fmla="*/ 138 h 383"/>
                <a:gd name="T14" fmla="*/ 365 w 716"/>
                <a:gd name="T15" fmla="*/ 168 h 383"/>
                <a:gd name="T16" fmla="*/ 306 w 716"/>
                <a:gd name="T17" fmla="*/ 192 h 383"/>
                <a:gd name="T18" fmla="*/ 186 w 716"/>
                <a:gd name="T19" fmla="*/ 245 h 383"/>
                <a:gd name="T20" fmla="*/ 131 w 716"/>
                <a:gd name="T21" fmla="*/ 263 h 383"/>
                <a:gd name="T22" fmla="*/ 89 w 716"/>
                <a:gd name="T23" fmla="*/ 281 h 383"/>
                <a:gd name="T24" fmla="*/ 53 w 716"/>
                <a:gd name="T25" fmla="*/ 299 h 383"/>
                <a:gd name="T26" fmla="*/ 36 w 716"/>
                <a:gd name="T27" fmla="*/ 305 h 383"/>
                <a:gd name="T28" fmla="*/ 12 w 716"/>
                <a:gd name="T29" fmla="*/ 323 h 383"/>
                <a:gd name="T30" fmla="*/ 0 w 716"/>
                <a:gd name="T31" fmla="*/ 347 h 383"/>
                <a:gd name="T32" fmla="*/ 0 w 716"/>
                <a:gd name="T33" fmla="*/ 365 h 383"/>
                <a:gd name="T34" fmla="*/ 0 w 716"/>
                <a:gd name="T35" fmla="*/ 377 h 383"/>
                <a:gd name="T36" fmla="*/ 0 w 716"/>
                <a:gd name="T37" fmla="*/ 377 h 383"/>
                <a:gd name="T38" fmla="*/ 12 w 716"/>
                <a:gd name="T39" fmla="*/ 365 h 383"/>
                <a:gd name="T40" fmla="*/ 30 w 716"/>
                <a:gd name="T41" fmla="*/ 347 h 383"/>
                <a:gd name="T42" fmla="*/ 53 w 716"/>
                <a:gd name="T43" fmla="*/ 329 h 383"/>
                <a:gd name="T44" fmla="*/ 77 w 716"/>
                <a:gd name="T45" fmla="*/ 311 h 383"/>
                <a:gd name="T46" fmla="*/ 101 w 716"/>
                <a:gd name="T47" fmla="*/ 305 h 383"/>
                <a:gd name="T48" fmla="*/ 131 w 716"/>
                <a:gd name="T49" fmla="*/ 293 h 383"/>
                <a:gd name="T50" fmla="*/ 204 w 716"/>
                <a:gd name="T51" fmla="*/ 263 h 383"/>
                <a:gd name="T52" fmla="*/ 240 w 716"/>
                <a:gd name="T53" fmla="*/ 245 h 383"/>
                <a:gd name="T54" fmla="*/ 270 w 716"/>
                <a:gd name="T55" fmla="*/ 233 h 383"/>
                <a:gd name="T56" fmla="*/ 294 w 716"/>
                <a:gd name="T57" fmla="*/ 222 h 383"/>
                <a:gd name="T58" fmla="*/ 312 w 716"/>
                <a:gd name="T59" fmla="*/ 216 h 383"/>
                <a:gd name="T60" fmla="*/ 330 w 716"/>
                <a:gd name="T61" fmla="*/ 204 h 383"/>
                <a:gd name="T62" fmla="*/ 359 w 716"/>
                <a:gd name="T63" fmla="*/ 186 h 383"/>
                <a:gd name="T64" fmla="*/ 413 w 716"/>
                <a:gd name="T65" fmla="*/ 156 h 383"/>
                <a:gd name="T66" fmla="*/ 467 w 716"/>
                <a:gd name="T67" fmla="*/ 120 h 383"/>
                <a:gd name="T68" fmla="*/ 521 w 716"/>
                <a:gd name="T69" fmla="*/ 90 h 383"/>
                <a:gd name="T70" fmla="*/ 570 w 716"/>
                <a:gd name="T71" fmla="*/ 60 h 383"/>
                <a:gd name="T72" fmla="*/ 606 w 716"/>
                <a:gd name="T73" fmla="*/ 42 h 383"/>
                <a:gd name="T74" fmla="*/ 623 w 716"/>
                <a:gd name="T75" fmla="*/ 36 h 383"/>
                <a:gd name="T76" fmla="*/ 641 w 716"/>
                <a:gd name="T77" fmla="*/ 30 h 383"/>
                <a:gd name="T78" fmla="*/ 671 w 716"/>
                <a:gd name="T79" fmla="*/ 18 h 383"/>
                <a:gd name="T80" fmla="*/ 695 w 716"/>
                <a:gd name="T81" fmla="*/ 6 h 383"/>
                <a:gd name="T82" fmla="*/ 707 w 716"/>
                <a:gd name="T83" fmla="*/ 0 h 383"/>
                <a:gd name="T84" fmla="*/ 707 w 716"/>
                <a:gd name="T85" fmla="*/ 0 h 383"/>
                <a:gd name="T86" fmla="*/ 653 w 716"/>
                <a:gd name="T87" fmla="*/ 6 h 383"/>
                <a:gd name="T88" fmla="*/ 710 w 716"/>
                <a:gd name="T89" fmla="*/ 63 h 38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rgbClr val="0E7673"/>
                </a:gs>
                <a:gs pos="100000">
                  <a:srgbClr val="006E6B"/>
                </a:gs>
              </a:gsLst>
              <a:lin ang="135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3775A03E-9227-4AB7-BEA4-46F7C400E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3" y="2271"/>
              <a:ext cx="317" cy="224"/>
            </a:xfrm>
            <a:custGeom>
              <a:avLst/>
              <a:gdLst>
                <a:gd name="T0" fmla="*/ 6 w 318"/>
                <a:gd name="T1" fmla="*/ 219 h 225"/>
                <a:gd name="T2" fmla="*/ 0 w 318"/>
                <a:gd name="T3" fmla="*/ 189 h 225"/>
                <a:gd name="T4" fmla="*/ 309 w 318"/>
                <a:gd name="T5" fmla="*/ 0 h 225"/>
                <a:gd name="T6" fmla="*/ 297 w 318"/>
                <a:gd name="T7" fmla="*/ 27 h 225"/>
                <a:gd name="T8" fmla="*/ 312 w 318"/>
                <a:gd name="T9" fmla="*/ 4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rgbClr val="0E7673"/>
                </a:gs>
                <a:gs pos="100000">
                  <a:srgbClr val="006E6B"/>
                </a:gs>
              </a:gsLst>
              <a:lin ang="135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FFABD754-C289-4301-983F-71564B12E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58"/>
              <a:ext cx="2594" cy="932"/>
            </a:xfrm>
            <a:custGeom>
              <a:avLst/>
              <a:gdLst>
                <a:gd name="T0" fmla="*/ 1050 w 2595"/>
                <a:gd name="T1" fmla="*/ 651 h 933"/>
                <a:gd name="T2" fmla="*/ 1575 w 2595"/>
                <a:gd name="T3" fmla="*/ 684 h 933"/>
                <a:gd name="T4" fmla="*/ 1665 w 2595"/>
                <a:gd name="T5" fmla="*/ 717 h 933"/>
                <a:gd name="T6" fmla="*/ 1176 w 2595"/>
                <a:gd name="T7" fmla="*/ 615 h 933"/>
                <a:gd name="T8" fmla="*/ 1848 w 2595"/>
                <a:gd name="T9" fmla="*/ 561 h 933"/>
                <a:gd name="T10" fmla="*/ 1863 w 2595"/>
                <a:gd name="T11" fmla="*/ 606 h 933"/>
                <a:gd name="T12" fmla="*/ 2097 w 2595"/>
                <a:gd name="T13" fmla="*/ 855 h 933"/>
                <a:gd name="T14" fmla="*/ 1877 w 2595"/>
                <a:gd name="T15" fmla="*/ 514 h 933"/>
                <a:gd name="T16" fmla="*/ 1836 w 2595"/>
                <a:gd name="T17" fmla="*/ 484 h 933"/>
                <a:gd name="T18" fmla="*/ 1764 w 2595"/>
                <a:gd name="T19" fmla="*/ 466 h 933"/>
                <a:gd name="T20" fmla="*/ 1734 w 2595"/>
                <a:gd name="T21" fmla="*/ 448 h 933"/>
                <a:gd name="T22" fmla="*/ 1752 w 2595"/>
                <a:gd name="T23" fmla="*/ 436 h 933"/>
                <a:gd name="T24" fmla="*/ 1824 w 2595"/>
                <a:gd name="T25" fmla="*/ 430 h 933"/>
                <a:gd name="T26" fmla="*/ 1871 w 2595"/>
                <a:gd name="T27" fmla="*/ 424 h 933"/>
                <a:gd name="T28" fmla="*/ 1949 w 2595"/>
                <a:gd name="T29" fmla="*/ 394 h 933"/>
                <a:gd name="T30" fmla="*/ 2046 w 2595"/>
                <a:gd name="T31" fmla="*/ 396 h 933"/>
                <a:gd name="T32" fmla="*/ 2247 w 2595"/>
                <a:gd name="T33" fmla="*/ 726 h 933"/>
                <a:gd name="T34" fmla="*/ 2409 w 2595"/>
                <a:gd name="T35" fmla="*/ 927 h 933"/>
                <a:gd name="T36" fmla="*/ 2391 w 2595"/>
                <a:gd name="T37" fmla="*/ 822 h 933"/>
                <a:gd name="T38" fmla="*/ 2082 w 2595"/>
                <a:gd name="T39" fmla="*/ 400 h 933"/>
                <a:gd name="T40" fmla="*/ 2040 w 2595"/>
                <a:gd name="T41" fmla="*/ 346 h 933"/>
                <a:gd name="T42" fmla="*/ 1991 w 2595"/>
                <a:gd name="T43" fmla="*/ 304 h 933"/>
                <a:gd name="T44" fmla="*/ 1961 w 2595"/>
                <a:gd name="T45" fmla="*/ 286 h 933"/>
                <a:gd name="T46" fmla="*/ 1967 w 2595"/>
                <a:gd name="T47" fmla="*/ 286 h 933"/>
                <a:gd name="T48" fmla="*/ 2003 w 2595"/>
                <a:gd name="T49" fmla="*/ 286 h 933"/>
                <a:gd name="T50" fmla="*/ 2076 w 2595"/>
                <a:gd name="T51" fmla="*/ 322 h 933"/>
                <a:gd name="T52" fmla="*/ 2193 w 2595"/>
                <a:gd name="T53" fmla="*/ 384 h 933"/>
                <a:gd name="T54" fmla="*/ 2388 w 2595"/>
                <a:gd name="T55" fmla="*/ 448 h 933"/>
                <a:gd name="T56" fmla="*/ 2589 w 2595"/>
                <a:gd name="T57" fmla="*/ 510 h 933"/>
                <a:gd name="T58" fmla="*/ 2382 w 2595"/>
                <a:gd name="T59" fmla="*/ 424 h 933"/>
                <a:gd name="T60" fmla="*/ 2213 w 2595"/>
                <a:gd name="T61" fmla="*/ 340 h 933"/>
                <a:gd name="T62" fmla="*/ 2046 w 2595"/>
                <a:gd name="T63" fmla="*/ 280 h 933"/>
                <a:gd name="T64" fmla="*/ 1949 w 2595"/>
                <a:gd name="T65" fmla="*/ 262 h 933"/>
                <a:gd name="T66" fmla="*/ 1871 w 2595"/>
                <a:gd name="T67" fmla="*/ 274 h 933"/>
                <a:gd name="T68" fmla="*/ 1746 w 2595"/>
                <a:gd name="T69" fmla="*/ 274 h 933"/>
                <a:gd name="T70" fmla="*/ 1655 w 2595"/>
                <a:gd name="T71" fmla="*/ 292 h 933"/>
                <a:gd name="T72" fmla="*/ 1601 w 2595"/>
                <a:gd name="T73" fmla="*/ 316 h 933"/>
                <a:gd name="T74" fmla="*/ 1583 w 2595"/>
                <a:gd name="T75" fmla="*/ 322 h 933"/>
                <a:gd name="T76" fmla="*/ 1403 w 2595"/>
                <a:gd name="T77" fmla="*/ 358 h 933"/>
                <a:gd name="T78" fmla="*/ 1152 w 2595"/>
                <a:gd name="T79" fmla="*/ 442 h 933"/>
                <a:gd name="T80" fmla="*/ 966 w 2595"/>
                <a:gd name="T81" fmla="*/ 460 h 933"/>
                <a:gd name="T82" fmla="*/ 870 w 2595"/>
                <a:gd name="T83" fmla="*/ 442 h 933"/>
                <a:gd name="T84" fmla="*/ 828 w 2595"/>
                <a:gd name="T85" fmla="*/ 430 h 933"/>
                <a:gd name="T86" fmla="*/ 743 w 2595"/>
                <a:gd name="T87" fmla="*/ 388 h 933"/>
                <a:gd name="T88" fmla="*/ 636 w 2595"/>
                <a:gd name="T89" fmla="*/ 334 h 933"/>
                <a:gd name="T90" fmla="*/ 467 w 2595"/>
                <a:gd name="T91" fmla="*/ 256 h 933"/>
                <a:gd name="T92" fmla="*/ 0 w 2595"/>
                <a:gd name="T93" fmla="*/ 0 h 933"/>
                <a:gd name="T94" fmla="*/ 585 w 2595"/>
                <a:gd name="T95" fmla="*/ 390 h 933"/>
                <a:gd name="T96" fmla="*/ 849 w 2595"/>
                <a:gd name="T97" fmla="*/ 537 h 933"/>
                <a:gd name="T98" fmla="*/ 897 w 2595"/>
                <a:gd name="T99" fmla="*/ 615 h 93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rgbClr val="2D8785"/>
                </a:gs>
                <a:gs pos="100000">
                  <a:srgbClr val="006E6B"/>
                </a:gs>
              </a:gsLst>
              <a:lin ang="135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17" name="Freeform 16">
              <a:extLst>
                <a:ext uri="{FF2B5EF4-FFF2-40B4-BE49-F238E27FC236}">
                  <a16:creationId xmlns:a16="http://schemas.microsoft.com/office/drawing/2014/main" id="{6405EE9B-8240-4479-A1BF-5AE4FE209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994"/>
              <a:ext cx="2722" cy="1090"/>
            </a:xfrm>
            <a:custGeom>
              <a:avLst/>
              <a:gdLst>
                <a:gd name="T0" fmla="*/ 2364 w 2723"/>
                <a:gd name="T1" fmla="*/ 72 h 1091"/>
                <a:gd name="T2" fmla="*/ 2591 w 2723"/>
                <a:gd name="T3" fmla="*/ 198 h 1091"/>
                <a:gd name="T4" fmla="*/ 2633 w 2723"/>
                <a:gd name="T5" fmla="*/ 276 h 1091"/>
                <a:gd name="T6" fmla="*/ 2447 w 2723"/>
                <a:gd name="T7" fmla="*/ 264 h 1091"/>
                <a:gd name="T8" fmla="*/ 2291 w 2723"/>
                <a:gd name="T9" fmla="*/ 204 h 1091"/>
                <a:gd name="T10" fmla="*/ 2106 w 2723"/>
                <a:gd name="T11" fmla="*/ 66 h 1091"/>
                <a:gd name="T12" fmla="*/ 2082 w 2723"/>
                <a:gd name="T13" fmla="*/ 72 h 1091"/>
                <a:gd name="T14" fmla="*/ 2100 w 2723"/>
                <a:gd name="T15" fmla="*/ 114 h 1091"/>
                <a:gd name="T16" fmla="*/ 2406 w 2723"/>
                <a:gd name="T17" fmla="*/ 546 h 1091"/>
                <a:gd name="T18" fmla="*/ 2273 w 2723"/>
                <a:gd name="T19" fmla="*/ 558 h 1091"/>
                <a:gd name="T20" fmla="*/ 2183 w 2723"/>
                <a:gd name="T21" fmla="*/ 492 h 1091"/>
                <a:gd name="T22" fmla="*/ 2052 w 2723"/>
                <a:gd name="T23" fmla="*/ 330 h 1091"/>
                <a:gd name="T24" fmla="*/ 1985 w 2723"/>
                <a:gd name="T25" fmla="*/ 234 h 1091"/>
                <a:gd name="T26" fmla="*/ 1943 w 2723"/>
                <a:gd name="T27" fmla="*/ 174 h 1091"/>
                <a:gd name="T28" fmla="*/ 1818 w 2723"/>
                <a:gd name="T29" fmla="*/ 132 h 1091"/>
                <a:gd name="T30" fmla="*/ 1788 w 2723"/>
                <a:gd name="T31" fmla="*/ 144 h 1091"/>
                <a:gd name="T32" fmla="*/ 1889 w 2723"/>
                <a:gd name="T33" fmla="*/ 222 h 1091"/>
                <a:gd name="T34" fmla="*/ 1937 w 2723"/>
                <a:gd name="T35" fmla="*/ 366 h 1091"/>
                <a:gd name="T36" fmla="*/ 2058 w 2723"/>
                <a:gd name="T37" fmla="*/ 624 h 1091"/>
                <a:gd name="T38" fmla="*/ 2046 w 2723"/>
                <a:gd name="T39" fmla="*/ 689 h 1091"/>
                <a:gd name="T40" fmla="*/ 1949 w 2723"/>
                <a:gd name="T41" fmla="*/ 677 h 1091"/>
                <a:gd name="T42" fmla="*/ 1907 w 2723"/>
                <a:gd name="T43" fmla="*/ 630 h 1091"/>
                <a:gd name="T44" fmla="*/ 1697 w 2723"/>
                <a:gd name="T45" fmla="*/ 312 h 1091"/>
                <a:gd name="T46" fmla="*/ 1631 w 2723"/>
                <a:gd name="T47" fmla="*/ 276 h 1091"/>
                <a:gd name="T48" fmla="*/ 1637 w 2723"/>
                <a:gd name="T49" fmla="*/ 318 h 1091"/>
                <a:gd name="T50" fmla="*/ 1667 w 2723"/>
                <a:gd name="T51" fmla="*/ 408 h 1091"/>
                <a:gd name="T52" fmla="*/ 1710 w 2723"/>
                <a:gd name="T53" fmla="*/ 773 h 1091"/>
                <a:gd name="T54" fmla="*/ 1685 w 2723"/>
                <a:gd name="T55" fmla="*/ 731 h 1091"/>
                <a:gd name="T56" fmla="*/ 1607 w 2723"/>
                <a:gd name="T57" fmla="*/ 576 h 1091"/>
                <a:gd name="T58" fmla="*/ 1488 w 2723"/>
                <a:gd name="T59" fmla="*/ 480 h 1091"/>
                <a:gd name="T60" fmla="*/ 1248 w 2723"/>
                <a:gd name="T61" fmla="*/ 528 h 1091"/>
                <a:gd name="T62" fmla="*/ 996 w 2723"/>
                <a:gd name="T63" fmla="*/ 624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64 h 1091"/>
                <a:gd name="T72" fmla="*/ 461 w 2723"/>
                <a:gd name="T73" fmla="*/ 648 h 1091"/>
                <a:gd name="T74" fmla="*/ 725 w 2723"/>
                <a:gd name="T75" fmla="*/ 749 h 1091"/>
                <a:gd name="T76" fmla="*/ 966 w 2723"/>
                <a:gd name="T77" fmla="*/ 785 h 1091"/>
                <a:gd name="T78" fmla="*/ 1176 w 2723"/>
                <a:gd name="T79" fmla="*/ 773 h 1091"/>
                <a:gd name="T80" fmla="*/ 1278 w 2723"/>
                <a:gd name="T81" fmla="*/ 785 h 1091"/>
                <a:gd name="T82" fmla="*/ 1398 w 2723"/>
                <a:gd name="T83" fmla="*/ 839 h 1091"/>
                <a:gd name="T84" fmla="*/ 1410 w 2723"/>
                <a:gd name="T85" fmla="*/ 881 h 1091"/>
                <a:gd name="T86" fmla="*/ 1361 w 2723"/>
                <a:gd name="T87" fmla="*/ 917 h 1091"/>
                <a:gd name="T88" fmla="*/ 1379 w 2723"/>
                <a:gd name="T89" fmla="*/ 1001 h 1091"/>
                <a:gd name="T90" fmla="*/ 1488 w 2723"/>
                <a:gd name="T91" fmla="*/ 1079 h 1091"/>
                <a:gd name="T92" fmla="*/ 1691 w 2723"/>
                <a:gd name="T93" fmla="*/ 1037 h 1091"/>
                <a:gd name="T94" fmla="*/ 1806 w 2723"/>
                <a:gd name="T95" fmla="*/ 983 h 1091"/>
                <a:gd name="T96" fmla="*/ 1967 w 2723"/>
                <a:gd name="T97" fmla="*/ 911 h 1091"/>
                <a:gd name="T98" fmla="*/ 2195 w 2723"/>
                <a:gd name="T99" fmla="*/ 893 h 1091"/>
                <a:gd name="T100" fmla="*/ 2358 w 2723"/>
                <a:gd name="T101" fmla="*/ 857 h 1091"/>
                <a:gd name="T102" fmla="*/ 2394 w 2723"/>
                <a:gd name="T103" fmla="*/ 737 h 1091"/>
                <a:gd name="T104" fmla="*/ 2465 w 2723"/>
                <a:gd name="T105" fmla="*/ 695 h 1091"/>
                <a:gd name="T106" fmla="*/ 2615 w 2723"/>
                <a:gd name="T107" fmla="*/ 504 h 1091"/>
                <a:gd name="T108" fmla="*/ 2687 w 2723"/>
                <a:gd name="T109" fmla="*/ 374 h 10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113" name="Rectangle 17">
            <a:extLst>
              <a:ext uri="{FF2B5EF4-FFF2-40B4-BE49-F238E27FC236}">
                <a16:creationId xmlns:a16="http://schemas.microsoft.com/office/drawing/2014/main" id="{4A348D15-0F56-48BD-AE42-222B71D68C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66888"/>
            <a:ext cx="7770813" cy="1735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Для правки текста заголовка щелкните мышью</a:t>
            </a:r>
          </a:p>
        </p:txBody>
      </p:sp>
      <p:sp>
        <p:nvSpPr>
          <p:cNvPr id="4114" name="Rectangle 18">
            <a:extLst>
              <a:ext uri="{FF2B5EF4-FFF2-40B4-BE49-F238E27FC236}">
                <a16:creationId xmlns:a16="http://schemas.microsoft.com/office/drawing/2014/main" id="{BF9117D5-BE4A-41CA-AD91-8B6F635237F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32013" cy="455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000000"/>
                </a:solidFill>
                <a:latin typeface="+mn-lt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15" name="Rectangle 19">
            <a:extLst>
              <a:ext uri="{FF2B5EF4-FFF2-40B4-BE49-F238E27FC236}">
                <a16:creationId xmlns:a16="http://schemas.microsoft.com/office/drawing/2014/main" id="{06C5F7A4-1ADB-4B88-AED8-05F3E45B2197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+mn-lt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16" name="Rectangle 20">
            <a:extLst>
              <a:ext uri="{FF2B5EF4-FFF2-40B4-BE49-F238E27FC236}">
                <a16:creationId xmlns:a16="http://schemas.microsoft.com/office/drawing/2014/main" id="{64925265-48A0-4AE3-A97B-51533C61E7F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32013" cy="455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defRPr sz="1200">
                <a:solidFill>
                  <a:srgbClr val="000000"/>
                </a:solidFill>
                <a:latin typeface="Garamond" panose="02020404030301010803" pitchFamily="18" charset="0"/>
                <a:cs typeface="Arial Unicode MS" charset="0"/>
              </a:defRPr>
            </a:lvl1pPr>
          </a:lstStyle>
          <a:p>
            <a:pPr>
              <a:defRPr/>
            </a:pPr>
            <a:fld id="{A10DD10D-C476-4A7D-AA67-527C702665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itchFamily="16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itchFamily="16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itchFamily="16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itchFamily="16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itchFamily="16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itchFamily="16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itchFamily="16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1">
            <a:extLst>
              <a:ext uri="{FF2B5EF4-FFF2-40B4-BE49-F238E27FC236}">
                <a16:creationId xmlns:a16="http://schemas.microsoft.com/office/drawing/2014/main" id="{717F9055-B2F2-44B3-9352-8C8CD2DDD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8" y="12700"/>
            <a:ext cx="8896350" cy="6780213"/>
          </a:xfrm>
          <a:custGeom>
            <a:avLst/>
            <a:gdLst>
              <a:gd name="T0" fmla="*/ 2147483646 w 3985"/>
              <a:gd name="T1" fmla="*/ 0 h 3619"/>
              <a:gd name="T2" fmla="*/ 0 w 3985"/>
              <a:gd name="T3" fmla="*/ 2147483646 h 3619"/>
              <a:gd name="T4" fmla="*/ 2147483646 w 3985"/>
              <a:gd name="T5" fmla="*/ 2147483646 h 3619"/>
              <a:gd name="T6" fmla="*/ 2147483646 w 3985"/>
              <a:gd name="T7" fmla="*/ 2147483646 h 3619"/>
              <a:gd name="T8" fmla="*/ 2147483646 w 3985"/>
              <a:gd name="T9" fmla="*/ 0 h 3619"/>
              <a:gd name="T10" fmla="*/ 2147483646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rgbClr val="FFE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7FE83C8E-F176-42EB-922C-144266226E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1511300"/>
            <a:ext cx="6399213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5DF726F-1425-4160-864F-0543F0D5C2A5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+mn-lt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23622C90-D23F-4F69-8AAA-6CB71F2A82C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+mn-lt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47D415BF-7574-4A5B-AD46-537DDC7E5A9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defRPr sz="1400">
                <a:solidFill>
                  <a:srgbClr val="000000"/>
                </a:solidFill>
                <a:latin typeface="Comic Sans MS" panose="030F0702030302020204" pitchFamily="66" charset="0"/>
                <a:cs typeface="Arial Unicode MS" charset="0"/>
              </a:defRPr>
            </a:lvl1pPr>
          </a:lstStyle>
          <a:p>
            <a:pPr>
              <a:defRPr/>
            </a:pPr>
            <a:fld id="{B849E755-0BDB-4C01-8021-615849C9D8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grpSp>
        <p:nvGrpSpPr>
          <p:cNvPr id="5127" name="Group 6">
            <a:extLst>
              <a:ext uri="{FF2B5EF4-FFF2-40B4-BE49-F238E27FC236}">
                <a16:creationId xmlns:a16="http://schemas.microsoft.com/office/drawing/2014/main" id="{6882E186-F01C-47A7-A00B-3F7F4FB0B2BA}"/>
              </a:ext>
            </a:extLst>
          </p:cNvPr>
          <p:cNvGrpSpPr>
            <a:grpSpLocks/>
          </p:cNvGrpSpPr>
          <p:nvPr/>
        </p:nvGrpSpPr>
        <p:grpSpPr bwMode="auto">
          <a:xfrm>
            <a:off x="195263" y="234950"/>
            <a:ext cx="3786187" cy="1776413"/>
            <a:chOff x="123" y="148"/>
            <a:chExt cx="2385" cy="1119"/>
          </a:xfrm>
        </p:grpSpPr>
        <p:sp>
          <p:nvSpPr>
            <p:cNvPr id="5140" name="Freeform 7">
              <a:extLst>
                <a:ext uri="{FF2B5EF4-FFF2-40B4-BE49-F238E27FC236}">
                  <a16:creationId xmlns:a16="http://schemas.microsoft.com/office/drawing/2014/main" id="{5AE979C8-0B6D-4C51-9731-000306B0E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" y="177"/>
              <a:ext cx="2249" cy="1016"/>
            </a:xfrm>
            <a:custGeom>
              <a:avLst/>
              <a:gdLst>
                <a:gd name="T0" fmla="*/ 410032 w 794"/>
                <a:gd name="T1" fmla="*/ 86257 h 414"/>
                <a:gd name="T2" fmla="*/ 366644 w 794"/>
                <a:gd name="T3" fmla="*/ 69422 h 414"/>
                <a:gd name="T4" fmla="*/ 287153 w 794"/>
                <a:gd name="T5" fmla="*/ 45850 h 414"/>
                <a:gd name="T6" fmla="*/ 36633 w 794"/>
                <a:gd name="T7" fmla="*/ 0 h 414"/>
                <a:gd name="T8" fmla="*/ 11843 w 794"/>
                <a:gd name="T9" fmla="*/ 4349 h 414"/>
                <a:gd name="T10" fmla="*/ 0 w 794"/>
                <a:gd name="T11" fmla="*/ 18182 h 414"/>
                <a:gd name="T12" fmla="*/ 14409 w 794"/>
                <a:gd name="T13" fmla="*/ 33847 h 414"/>
                <a:gd name="T14" fmla="*/ 294429 w 794"/>
                <a:gd name="T15" fmla="*/ 89376 h 414"/>
                <a:gd name="T16" fmla="*/ 355900 w 794"/>
                <a:gd name="T17" fmla="*/ 85818 h 414"/>
                <a:gd name="T18" fmla="*/ 405460 w 794"/>
                <a:gd name="T19" fmla="*/ 90424 h 414"/>
                <a:gd name="T20" fmla="*/ 410032 w 794"/>
                <a:gd name="T21" fmla="*/ 86257 h 414"/>
                <a:gd name="T22" fmla="*/ 410032 w 794"/>
                <a:gd name="T23" fmla="*/ 86257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41" name="Freeform 8">
              <a:extLst>
                <a:ext uri="{FF2B5EF4-FFF2-40B4-BE49-F238E27FC236}">
                  <a16:creationId xmlns:a16="http://schemas.microsoft.com/office/drawing/2014/main" id="{2E134BE8-7D3F-40E1-BE6F-6B64802B9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" y="261"/>
              <a:ext cx="2243" cy="1006"/>
            </a:xfrm>
            <a:custGeom>
              <a:avLst/>
              <a:gdLst>
                <a:gd name="T0" fmla="*/ 1097 w 1586"/>
                <a:gd name="T1" fmla="*/ 0 h 821"/>
                <a:gd name="T2" fmla="*/ 10651 w 1586"/>
                <a:gd name="T3" fmla="*/ 1757 h 821"/>
                <a:gd name="T4" fmla="*/ 11430 w 1586"/>
                <a:gd name="T5" fmla="*/ 2160 h 821"/>
                <a:gd name="T6" fmla="*/ 12689 w 1586"/>
                <a:gd name="T7" fmla="*/ 2680 h 821"/>
                <a:gd name="T8" fmla="*/ 12523 w 1586"/>
                <a:gd name="T9" fmla="*/ 2779 h 821"/>
                <a:gd name="T10" fmla="*/ 10801 w 1586"/>
                <a:gd name="T11" fmla="*/ 2663 h 821"/>
                <a:gd name="T12" fmla="*/ 9163 w 1586"/>
                <a:gd name="T13" fmla="*/ 2745 h 821"/>
                <a:gd name="T14" fmla="*/ 330 w 1586"/>
                <a:gd name="T15" fmla="*/ 1007 h 821"/>
                <a:gd name="T16" fmla="*/ 0 w 1586"/>
                <a:gd name="T17" fmla="*/ 507 h 821"/>
                <a:gd name="T18" fmla="*/ 368 w 1586"/>
                <a:gd name="T19" fmla="*/ 108 h 821"/>
                <a:gd name="T20" fmla="*/ 1097 w 1586"/>
                <a:gd name="T21" fmla="*/ 0 h 821"/>
                <a:gd name="T22" fmla="*/ 109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42" name="Freeform 9">
              <a:extLst>
                <a:ext uri="{FF2B5EF4-FFF2-40B4-BE49-F238E27FC236}">
                  <a16:creationId xmlns:a16="http://schemas.microsoft.com/office/drawing/2014/main" id="{4BF02364-55AA-49A3-ABFC-87BC77CA9E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" y="344"/>
              <a:ext cx="1487" cy="918"/>
            </a:xfrm>
            <a:custGeom>
              <a:avLst/>
              <a:gdLst>
                <a:gd name="T0" fmla="*/ 0 w 1049"/>
                <a:gd name="T1" fmla="*/ 1117 h 747"/>
                <a:gd name="T2" fmla="*/ 7483 w 1049"/>
                <a:gd name="T3" fmla="*/ 2572 h 747"/>
                <a:gd name="T4" fmla="*/ 7619 w 1049"/>
                <a:gd name="T5" fmla="*/ 1840 h 747"/>
                <a:gd name="T6" fmla="*/ 8512 w 1049"/>
                <a:gd name="T7" fmla="*/ 1454 h 747"/>
                <a:gd name="T8" fmla="*/ 635 w 1049"/>
                <a:gd name="T9" fmla="*/ 0 h 747"/>
                <a:gd name="T10" fmla="*/ 0 w 1049"/>
                <a:gd name="T11" fmla="*/ 437 h 747"/>
                <a:gd name="T12" fmla="*/ 0 w 1049"/>
                <a:gd name="T13" fmla="*/ 1117 h 747"/>
                <a:gd name="T14" fmla="*/ 0 w 1049"/>
                <a:gd name="T15" fmla="*/ 1117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43" name="Group 10">
              <a:extLst>
                <a:ext uri="{FF2B5EF4-FFF2-40B4-BE49-F238E27FC236}">
                  <a16:creationId xmlns:a16="http://schemas.microsoft.com/office/drawing/2014/main" id="{243C1880-C1ED-4DD7-A9BF-9ECEF5EF49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" y="148"/>
              <a:ext cx="2385" cy="1080"/>
              <a:chOff x="123" y="148"/>
              <a:chExt cx="2385" cy="1080"/>
            </a:xfrm>
          </p:grpSpPr>
          <p:sp>
            <p:nvSpPr>
              <p:cNvPr id="5144" name="Freeform 11">
                <a:extLst>
                  <a:ext uri="{FF2B5EF4-FFF2-40B4-BE49-F238E27FC236}">
                    <a16:creationId xmlns:a16="http://schemas.microsoft.com/office/drawing/2014/main" id="{D6967550-45F0-41DA-A458-B843577578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5" y="934"/>
                <a:ext cx="211" cy="213"/>
              </a:xfrm>
              <a:custGeom>
                <a:avLst/>
                <a:gdLst>
                  <a:gd name="T0" fmla="*/ 855 w 150"/>
                  <a:gd name="T1" fmla="*/ 0 h 173"/>
                  <a:gd name="T2" fmla="*/ 308 w 150"/>
                  <a:gd name="T3" fmla="*/ 229 h 173"/>
                  <a:gd name="T4" fmla="*/ 0 w 150"/>
                  <a:gd name="T5" fmla="*/ 603 h 173"/>
                  <a:gd name="T6" fmla="*/ 623 w 150"/>
                  <a:gd name="T7" fmla="*/ 558 h 173"/>
                  <a:gd name="T8" fmla="*/ 799 w 150"/>
                  <a:gd name="T9" fmla="*/ 291 h 173"/>
                  <a:gd name="T10" fmla="*/ 1163 w 150"/>
                  <a:gd name="T11" fmla="*/ 94 h 173"/>
                  <a:gd name="T12" fmla="*/ 855 w 150"/>
                  <a:gd name="T13" fmla="*/ 0 h 173"/>
                  <a:gd name="T14" fmla="*/ 855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45" name="Freeform 12">
                <a:extLst>
                  <a:ext uri="{FF2B5EF4-FFF2-40B4-BE49-F238E27FC236}">
                    <a16:creationId xmlns:a16="http://schemas.microsoft.com/office/drawing/2014/main" id="{54358A68-4F75-4080-8652-38E202E45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" y="148"/>
                <a:ext cx="2385" cy="1080"/>
              </a:xfrm>
              <a:custGeom>
                <a:avLst/>
                <a:gdLst>
                  <a:gd name="T0" fmla="*/ 1258 w 1684"/>
                  <a:gd name="T1" fmla="*/ 0 h 880"/>
                  <a:gd name="T2" fmla="*/ 506 w 1684"/>
                  <a:gd name="T3" fmla="*/ 179 h 880"/>
                  <a:gd name="T4" fmla="*/ 0 w 1684"/>
                  <a:gd name="T5" fmla="*/ 709 h 880"/>
                  <a:gd name="T6" fmla="*/ 544 w 1684"/>
                  <a:gd name="T7" fmla="*/ 1224 h 880"/>
                  <a:gd name="T8" fmla="*/ 9540 w 1684"/>
                  <a:gd name="T9" fmla="*/ 2963 h 880"/>
                  <a:gd name="T10" fmla="*/ 11473 w 1684"/>
                  <a:gd name="T11" fmla="*/ 2855 h 880"/>
                  <a:gd name="T12" fmla="*/ 13045 w 1684"/>
                  <a:gd name="T13" fmla="*/ 3007 h 880"/>
                  <a:gd name="T14" fmla="*/ 13589 w 1684"/>
                  <a:gd name="T15" fmla="*/ 2763 h 880"/>
                  <a:gd name="T16" fmla="*/ 12119 w 1684"/>
                  <a:gd name="T17" fmla="*/ 2268 h 880"/>
                  <a:gd name="T18" fmla="*/ 11521 w 1684"/>
                  <a:gd name="T19" fmla="*/ 1749 h 880"/>
                  <a:gd name="T20" fmla="*/ 11048 w 1684"/>
                  <a:gd name="T21" fmla="*/ 1800 h 880"/>
                  <a:gd name="T22" fmla="*/ 11609 w 1684"/>
                  <a:gd name="T23" fmla="*/ 2268 h 880"/>
                  <a:gd name="T24" fmla="*/ 12732 w 1684"/>
                  <a:gd name="T25" fmla="*/ 2768 h 880"/>
                  <a:gd name="T26" fmla="*/ 11402 w 1684"/>
                  <a:gd name="T27" fmla="*/ 2691 h 880"/>
                  <a:gd name="T28" fmla="*/ 9833 w 1684"/>
                  <a:gd name="T29" fmla="*/ 2782 h 880"/>
                  <a:gd name="T30" fmla="*/ 10128 w 1684"/>
                  <a:gd name="T31" fmla="*/ 2221 h 880"/>
                  <a:gd name="T32" fmla="*/ 10798 w 1684"/>
                  <a:gd name="T33" fmla="*/ 1837 h 880"/>
                  <a:gd name="T34" fmla="*/ 10019 w 1684"/>
                  <a:gd name="T35" fmla="*/ 1886 h 880"/>
                  <a:gd name="T36" fmla="*/ 9403 w 1684"/>
                  <a:gd name="T37" fmla="*/ 2251 h 880"/>
                  <a:gd name="T38" fmla="*/ 9190 w 1684"/>
                  <a:gd name="T39" fmla="*/ 2705 h 880"/>
                  <a:gd name="T40" fmla="*/ 864 w 1684"/>
                  <a:gd name="T41" fmla="*/ 1058 h 880"/>
                  <a:gd name="T42" fmla="*/ 644 w 1684"/>
                  <a:gd name="T43" fmla="*/ 735 h 880"/>
                  <a:gd name="T44" fmla="*/ 833 w 1684"/>
                  <a:gd name="T45" fmla="*/ 326 h 880"/>
                  <a:gd name="T46" fmla="*/ 1749 w 1684"/>
                  <a:gd name="T47" fmla="*/ 0 h 880"/>
                  <a:gd name="T48" fmla="*/ 1258 w 1684"/>
                  <a:gd name="T49" fmla="*/ 0 h 880"/>
                  <a:gd name="T50" fmla="*/ 1258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46" name="Freeform 13">
                <a:extLst>
                  <a:ext uri="{FF2B5EF4-FFF2-40B4-BE49-F238E27FC236}">
                    <a16:creationId xmlns:a16="http://schemas.microsoft.com/office/drawing/2014/main" id="{5F6C85D7-B674-465C-BFBA-811D5B0FD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" y="158"/>
                <a:ext cx="1685" cy="613"/>
              </a:xfrm>
              <a:custGeom>
                <a:avLst/>
                <a:gdLst>
                  <a:gd name="T0" fmla="*/ 810 w 1190"/>
                  <a:gd name="T1" fmla="*/ 0 h 500"/>
                  <a:gd name="T2" fmla="*/ 9590 w 1190"/>
                  <a:gd name="T3" fmla="*/ 1665 h 500"/>
                  <a:gd name="T4" fmla="*/ 8676 w 1190"/>
                  <a:gd name="T5" fmla="*/ 1698 h 500"/>
                  <a:gd name="T6" fmla="*/ 0 w 1190"/>
                  <a:gd name="T7" fmla="*/ 91 h 500"/>
                  <a:gd name="T8" fmla="*/ 810 w 1190"/>
                  <a:gd name="T9" fmla="*/ 0 h 500"/>
                  <a:gd name="T10" fmla="*/ 81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47" name="Freeform 14">
                <a:extLst>
                  <a:ext uri="{FF2B5EF4-FFF2-40B4-BE49-F238E27FC236}">
                    <a16:creationId xmlns:a16="http://schemas.microsoft.com/office/drawing/2014/main" id="{DC8DDD16-04ED-4C0E-8BF4-451C080F0B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" y="251"/>
                <a:ext cx="226" cy="409"/>
              </a:xfrm>
              <a:custGeom>
                <a:avLst/>
                <a:gdLst>
                  <a:gd name="T0" fmla="*/ 924 w 160"/>
                  <a:gd name="T1" fmla="*/ 0 h 335"/>
                  <a:gd name="T2" fmla="*/ 151 w 160"/>
                  <a:gd name="T3" fmla="*/ 349 h 335"/>
                  <a:gd name="T4" fmla="*/ 0 w 160"/>
                  <a:gd name="T5" fmla="*/ 763 h 335"/>
                  <a:gd name="T6" fmla="*/ 261 w 160"/>
                  <a:gd name="T7" fmla="*/ 1039 h 335"/>
                  <a:gd name="T8" fmla="*/ 750 w 160"/>
                  <a:gd name="T9" fmla="*/ 1109 h 335"/>
                  <a:gd name="T10" fmla="*/ 600 w 160"/>
                  <a:gd name="T11" fmla="*/ 512 h 335"/>
                  <a:gd name="T12" fmla="*/ 1271 w 160"/>
                  <a:gd name="T13" fmla="*/ 59 h 335"/>
                  <a:gd name="T14" fmla="*/ 924 w 160"/>
                  <a:gd name="T15" fmla="*/ 0 h 335"/>
                  <a:gd name="T16" fmla="*/ 924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48" name="Freeform 15">
                <a:extLst>
                  <a:ext uri="{FF2B5EF4-FFF2-40B4-BE49-F238E27FC236}">
                    <a16:creationId xmlns:a16="http://schemas.microsoft.com/office/drawing/2014/main" id="{DA9BF136-D2C3-466A-8F3E-3A2FDB0E94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" y="536"/>
                <a:ext cx="690" cy="363"/>
              </a:xfrm>
              <a:custGeom>
                <a:avLst/>
                <a:gdLst>
                  <a:gd name="T0" fmla="*/ 111 w 489"/>
                  <a:gd name="T1" fmla="*/ 118 h 296"/>
                  <a:gd name="T2" fmla="*/ 1264 w 489"/>
                  <a:gd name="T3" fmla="*/ 223 h 296"/>
                  <a:gd name="T4" fmla="*/ 2557 w 489"/>
                  <a:gd name="T5" fmla="*/ 466 h 296"/>
                  <a:gd name="T6" fmla="*/ 3473 w 489"/>
                  <a:gd name="T7" fmla="*/ 825 h 296"/>
                  <a:gd name="T8" fmla="*/ 2574 w 489"/>
                  <a:gd name="T9" fmla="*/ 782 h 296"/>
                  <a:gd name="T10" fmla="*/ 1099 w 489"/>
                  <a:gd name="T11" fmla="*/ 498 h 296"/>
                  <a:gd name="T12" fmla="*/ 397 w 489"/>
                  <a:gd name="T13" fmla="*/ 271 h 296"/>
                  <a:gd name="T14" fmla="*/ 847 w 489"/>
                  <a:gd name="T15" fmla="*/ 553 h 296"/>
                  <a:gd name="T16" fmla="*/ 2149 w 489"/>
                  <a:gd name="T17" fmla="*/ 919 h 296"/>
                  <a:gd name="T18" fmla="*/ 3677 w 489"/>
                  <a:gd name="T19" fmla="*/ 1008 h 296"/>
                  <a:gd name="T20" fmla="*/ 3861 w 489"/>
                  <a:gd name="T21" fmla="*/ 762 h 296"/>
                  <a:gd name="T22" fmla="*/ 3111 w 489"/>
                  <a:gd name="T23" fmla="*/ 407 h 296"/>
                  <a:gd name="T24" fmla="*/ 1342 w 489"/>
                  <a:gd name="T25" fmla="*/ 59 h 296"/>
                  <a:gd name="T26" fmla="*/ 0 w 489"/>
                  <a:gd name="T27" fmla="*/ 0 h 296"/>
                  <a:gd name="T28" fmla="*/ 111 w 489"/>
                  <a:gd name="T29" fmla="*/ 118 h 296"/>
                  <a:gd name="T30" fmla="*/ 111 w 489"/>
                  <a:gd name="T31" fmla="*/ 118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5128" name="Group 16">
            <a:extLst>
              <a:ext uri="{FF2B5EF4-FFF2-40B4-BE49-F238E27FC236}">
                <a16:creationId xmlns:a16="http://schemas.microsoft.com/office/drawing/2014/main" id="{AA72A618-0B46-48CD-880F-B2112F73838C}"/>
              </a:ext>
            </a:extLst>
          </p:cNvPr>
          <p:cNvGrpSpPr>
            <a:grpSpLocks/>
          </p:cNvGrpSpPr>
          <p:nvPr/>
        </p:nvGrpSpPr>
        <p:grpSpPr bwMode="auto">
          <a:xfrm>
            <a:off x="7797800" y="4318000"/>
            <a:ext cx="977900" cy="1157288"/>
            <a:chOff x="4912" y="2720"/>
            <a:chExt cx="616" cy="729"/>
          </a:xfrm>
        </p:grpSpPr>
        <p:sp>
          <p:nvSpPr>
            <p:cNvPr id="5131" name="Freeform 17">
              <a:extLst>
                <a:ext uri="{FF2B5EF4-FFF2-40B4-BE49-F238E27FC236}">
                  <a16:creationId xmlns:a16="http://schemas.microsoft.com/office/drawing/2014/main" id="{4056B2E0-07A4-4516-B622-F3488D0D13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320000">
              <a:off x="4910" y="2935"/>
              <a:ext cx="628" cy="292"/>
            </a:xfrm>
            <a:custGeom>
              <a:avLst/>
              <a:gdLst>
                <a:gd name="T0" fmla="*/ 195 w 794"/>
                <a:gd name="T1" fmla="*/ 49 h 414"/>
                <a:gd name="T2" fmla="*/ 174 w 794"/>
                <a:gd name="T3" fmla="*/ 39 h 414"/>
                <a:gd name="T4" fmla="*/ 136 w 794"/>
                <a:gd name="T5" fmla="*/ 25 h 414"/>
                <a:gd name="T6" fmla="*/ 17 w 794"/>
                <a:gd name="T7" fmla="*/ 0 h 414"/>
                <a:gd name="T8" fmla="*/ 6 w 794"/>
                <a:gd name="T9" fmla="*/ 3 h 414"/>
                <a:gd name="T10" fmla="*/ 0 w 794"/>
                <a:gd name="T11" fmla="*/ 11 h 414"/>
                <a:gd name="T12" fmla="*/ 6 w 794"/>
                <a:gd name="T13" fmla="*/ 19 h 414"/>
                <a:gd name="T14" fmla="*/ 139 w 794"/>
                <a:gd name="T15" fmla="*/ 50 h 414"/>
                <a:gd name="T16" fmla="*/ 169 w 794"/>
                <a:gd name="T17" fmla="*/ 48 h 414"/>
                <a:gd name="T18" fmla="*/ 192 w 794"/>
                <a:gd name="T19" fmla="*/ 51 h 414"/>
                <a:gd name="T20" fmla="*/ 195 w 794"/>
                <a:gd name="T21" fmla="*/ 49 h 414"/>
                <a:gd name="T22" fmla="*/ 195 w 794"/>
                <a:gd name="T23" fmla="*/ 49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32" name="Freeform 18">
              <a:extLst>
                <a:ext uri="{FF2B5EF4-FFF2-40B4-BE49-F238E27FC236}">
                  <a16:creationId xmlns:a16="http://schemas.microsoft.com/office/drawing/2014/main" id="{550FA488-AF8F-498B-BF28-A4573A2D4D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320000">
              <a:off x="4895" y="2923"/>
              <a:ext cx="626" cy="289"/>
            </a:xfrm>
            <a:custGeom>
              <a:avLst/>
              <a:gdLst>
                <a:gd name="T0" fmla="*/ 0 w 1586"/>
                <a:gd name="T1" fmla="*/ 0 h 821"/>
                <a:gd name="T2" fmla="*/ 5 w 1586"/>
                <a:gd name="T3" fmla="*/ 1 h 821"/>
                <a:gd name="T4" fmla="*/ 6 w 1586"/>
                <a:gd name="T5" fmla="*/ 1 h 821"/>
                <a:gd name="T6" fmla="*/ 6 w 1586"/>
                <a:gd name="T7" fmla="*/ 1 h 821"/>
                <a:gd name="T8" fmla="*/ 6 w 1586"/>
                <a:gd name="T9" fmla="*/ 2 h 821"/>
                <a:gd name="T10" fmla="*/ 5 w 1586"/>
                <a:gd name="T11" fmla="*/ 1 h 821"/>
                <a:gd name="T12" fmla="*/ 4 w 1586"/>
                <a:gd name="T13" fmla="*/ 1 h 821"/>
                <a:gd name="T14" fmla="*/ 0 w 1586"/>
                <a:gd name="T15" fmla="*/ 1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703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33" name="Freeform 19">
              <a:extLst>
                <a:ext uri="{FF2B5EF4-FFF2-40B4-BE49-F238E27FC236}">
                  <a16:creationId xmlns:a16="http://schemas.microsoft.com/office/drawing/2014/main" id="{162959BF-2F7F-4925-B596-E6D80FB246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320000">
              <a:off x="5000" y="2914"/>
              <a:ext cx="415" cy="264"/>
            </a:xfrm>
            <a:custGeom>
              <a:avLst/>
              <a:gdLst>
                <a:gd name="T0" fmla="*/ 0 w 1049"/>
                <a:gd name="T1" fmla="*/ 1 h 747"/>
                <a:gd name="T2" fmla="*/ 4 w 1049"/>
                <a:gd name="T3" fmla="*/ 1 h 747"/>
                <a:gd name="T4" fmla="*/ 4 w 1049"/>
                <a:gd name="T5" fmla="*/ 1 h 747"/>
                <a:gd name="T6" fmla="*/ 4 w 1049"/>
                <a:gd name="T7" fmla="*/ 1 h 747"/>
                <a:gd name="T8" fmla="*/ 0 w 1049"/>
                <a:gd name="T9" fmla="*/ 0 h 747"/>
                <a:gd name="T10" fmla="*/ 0 w 1049"/>
                <a:gd name="T11" fmla="*/ 0 h 747"/>
                <a:gd name="T12" fmla="*/ 0 w 1049"/>
                <a:gd name="T13" fmla="*/ 1 h 747"/>
                <a:gd name="T14" fmla="*/ 0 w 1049"/>
                <a:gd name="T15" fmla="*/ 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34" name="Group 20">
              <a:extLst>
                <a:ext uri="{FF2B5EF4-FFF2-40B4-BE49-F238E27FC236}">
                  <a16:creationId xmlns:a16="http://schemas.microsoft.com/office/drawing/2014/main" id="{53BCCD98-6595-4599-80F6-C3DA0E140E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12" y="2720"/>
              <a:ext cx="616" cy="729"/>
              <a:chOff x="4912" y="2720"/>
              <a:chExt cx="616" cy="729"/>
            </a:xfrm>
          </p:grpSpPr>
          <p:sp>
            <p:nvSpPr>
              <p:cNvPr id="5135" name="Freeform 21">
                <a:extLst>
                  <a:ext uri="{FF2B5EF4-FFF2-40B4-BE49-F238E27FC236}">
                    <a16:creationId xmlns:a16="http://schemas.microsoft.com/office/drawing/2014/main" id="{965578BE-FAAB-4241-9850-8E96B91A9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320000">
                <a:off x="4989" y="3191"/>
                <a:ext cx="58" cy="60"/>
              </a:xfrm>
              <a:custGeom>
                <a:avLst/>
                <a:gdLst>
                  <a:gd name="T0" fmla="*/ 0 w 150"/>
                  <a:gd name="T1" fmla="*/ 0 h 173"/>
                  <a:gd name="T2" fmla="*/ 0 w 150"/>
                  <a:gd name="T3" fmla="*/ 0 h 173"/>
                  <a:gd name="T4" fmla="*/ 0 w 150"/>
                  <a:gd name="T5" fmla="*/ 0 h 173"/>
                  <a:gd name="T6" fmla="*/ 0 w 150"/>
                  <a:gd name="T7" fmla="*/ 0 h 173"/>
                  <a:gd name="T8" fmla="*/ 0 w 150"/>
                  <a:gd name="T9" fmla="*/ 0 h 173"/>
                  <a:gd name="T10" fmla="*/ 0 w 150"/>
                  <a:gd name="T11" fmla="*/ 0 h 173"/>
                  <a:gd name="T12" fmla="*/ 0 w 150"/>
                  <a:gd name="T13" fmla="*/ 0 h 173"/>
                  <a:gd name="T14" fmla="*/ 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36" name="Freeform 22">
                <a:extLst>
                  <a:ext uri="{FF2B5EF4-FFF2-40B4-BE49-F238E27FC236}">
                    <a16:creationId xmlns:a16="http://schemas.microsoft.com/office/drawing/2014/main" id="{E5D14AE9-BD62-4352-B717-830EE4CCE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320000">
                <a:off x="4889" y="2930"/>
                <a:ext cx="666" cy="310"/>
              </a:xfrm>
              <a:custGeom>
                <a:avLst/>
                <a:gdLst>
                  <a:gd name="T0" fmla="*/ 1 w 1684"/>
                  <a:gd name="T1" fmla="*/ 0 h 880"/>
                  <a:gd name="T2" fmla="*/ 0 w 1684"/>
                  <a:gd name="T3" fmla="*/ 0 h 880"/>
                  <a:gd name="T4" fmla="*/ 0 w 1684"/>
                  <a:gd name="T5" fmla="*/ 0 h 880"/>
                  <a:gd name="T6" fmla="*/ 0 w 1684"/>
                  <a:gd name="T7" fmla="*/ 1 h 880"/>
                  <a:gd name="T8" fmla="*/ 4 w 1684"/>
                  <a:gd name="T9" fmla="*/ 2 h 880"/>
                  <a:gd name="T10" fmla="*/ 6 w 1684"/>
                  <a:gd name="T11" fmla="*/ 2 h 880"/>
                  <a:gd name="T12" fmla="*/ 6 w 1684"/>
                  <a:gd name="T13" fmla="*/ 2 h 880"/>
                  <a:gd name="T14" fmla="*/ 6 w 1684"/>
                  <a:gd name="T15" fmla="*/ 1 h 880"/>
                  <a:gd name="T16" fmla="*/ 6 w 1684"/>
                  <a:gd name="T17" fmla="*/ 1 h 880"/>
                  <a:gd name="T18" fmla="*/ 6 w 1684"/>
                  <a:gd name="T19" fmla="*/ 1 h 880"/>
                  <a:gd name="T20" fmla="*/ 5 w 1684"/>
                  <a:gd name="T21" fmla="*/ 1 h 880"/>
                  <a:gd name="T22" fmla="*/ 6 w 1684"/>
                  <a:gd name="T23" fmla="*/ 1 h 880"/>
                  <a:gd name="T24" fmla="*/ 6 w 1684"/>
                  <a:gd name="T25" fmla="*/ 1 h 880"/>
                  <a:gd name="T26" fmla="*/ 5 w 1684"/>
                  <a:gd name="T27" fmla="*/ 1 h 880"/>
                  <a:gd name="T28" fmla="*/ 5 w 1684"/>
                  <a:gd name="T29" fmla="*/ 2 h 880"/>
                  <a:gd name="T30" fmla="*/ 5 w 1684"/>
                  <a:gd name="T31" fmla="*/ 1 h 880"/>
                  <a:gd name="T32" fmla="*/ 5 w 1684"/>
                  <a:gd name="T33" fmla="*/ 1 h 880"/>
                  <a:gd name="T34" fmla="*/ 5 w 1684"/>
                  <a:gd name="T35" fmla="*/ 1 h 880"/>
                  <a:gd name="T36" fmla="*/ 4 w 1684"/>
                  <a:gd name="T37" fmla="*/ 1 h 880"/>
                  <a:gd name="T38" fmla="*/ 4 w 1684"/>
                  <a:gd name="T39" fmla="*/ 1 h 880"/>
                  <a:gd name="T40" fmla="*/ 0 w 1684"/>
                  <a:gd name="T41" fmla="*/ 1 h 880"/>
                  <a:gd name="T42" fmla="*/ 0 w 1684"/>
                  <a:gd name="T43" fmla="*/ 0 h 880"/>
                  <a:gd name="T44" fmla="*/ 0 w 1684"/>
                  <a:gd name="T45" fmla="*/ 0 h 880"/>
                  <a:gd name="T46" fmla="*/ 1 w 1684"/>
                  <a:gd name="T47" fmla="*/ 0 h 880"/>
                  <a:gd name="T48" fmla="*/ 1 w 1684"/>
                  <a:gd name="T49" fmla="*/ 0 h 880"/>
                  <a:gd name="T50" fmla="*/ 1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37" name="Freeform 23">
                <a:extLst>
                  <a:ext uri="{FF2B5EF4-FFF2-40B4-BE49-F238E27FC236}">
                    <a16:creationId xmlns:a16="http://schemas.microsoft.com/office/drawing/2014/main" id="{C777E7FC-C913-43BF-BF8A-88861FB833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320000">
                <a:off x="5063" y="2996"/>
                <a:ext cx="471" cy="175"/>
              </a:xfrm>
              <a:custGeom>
                <a:avLst/>
                <a:gdLst>
                  <a:gd name="T0" fmla="*/ 0 w 1190"/>
                  <a:gd name="T1" fmla="*/ 0 h 500"/>
                  <a:gd name="T2" fmla="*/ 4 w 1190"/>
                  <a:gd name="T3" fmla="*/ 1 h 500"/>
                  <a:gd name="T4" fmla="*/ 4 w 1190"/>
                  <a:gd name="T5" fmla="*/ 1 h 500"/>
                  <a:gd name="T6" fmla="*/ 0 w 1190"/>
                  <a:gd name="T7" fmla="*/ 0 h 500"/>
                  <a:gd name="T8" fmla="*/ 0 w 1190"/>
                  <a:gd name="T9" fmla="*/ 0 h 500"/>
                  <a:gd name="T10" fmla="*/ 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38" name="Freeform 24">
                <a:extLst>
                  <a:ext uri="{FF2B5EF4-FFF2-40B4-BE49-F238E27FC236}">
                    <a16:creationId xmlns:a16="http://schemas.microsoft.com/office/drawing/2014/main" id="{C47F9999-FFD3-406A-9EE4-2F30B39F9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320000">
                <a:off x="5365" y="2876"/>
                <a:ext cx="62" cy="117"/>
              </a:xfrm>
              <a:custGeom>
                <a:avLst/>
                <a:gdLst>
                  <a:gd name="T0" fmla="*/ 0 w 160"/>
                  <a:gd name="T1" fmla="*/ 0 h 335"/>
                  <a:gd name="T2" fmla="*/ 0 w 160"/>
                  <a:gd name="T3" fmla="*/ 0 h 335"/>
                  <a:gd name="T4" fmla="*/ 0 w 160"/>
                  <a:gd name="T5" fmla="*/ 0 h 335"/>
                  <a:gd name="T6" fmla="*/ 0 w 160"/>
                  <a:gd name="T7" fmla="*/ 1 h 335"/>
                  <a:gd name="T8" fmla="*/ 0 w 160"/>
                  <a:gd name="T9" fmla="*/ 1 h 335"/>
                  <a:gd name="T10" fmla="*/ 0 w 160"/>
                  <a:gd name="T11" fmla="*/ 0 h 335"/>
                  <a:gd name="T12" fmla="*/ 0 w 160"/>
                  <a:gd name="T13" fmla="*/ 0 h 335"/>
                  <a:gd name="T14" fmla="*/ 0 w 160"/>
                  <a:gd name="T15" fmla="*/ 0 h 335"/>
                  <a:gd name="T16" fmla="*/ 0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39" name="Freeform 25">
                <a:extLst>
                  <a:ext uri="{FF2B5EF4-FFF2-40B4-BE49-F238E27FC236}">
                    <a16:creationId xmlns:a16="http://schemas.microsoft.com/office/drawing/2014/main" id="{9631409F-F841-4CBE-AFFC-F5B3BDB4B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320000">
                <a:off x="5138" y="2998"/>
                <a:ext cx="192" cy="103"/>
              </a:xfrm>
              <a:custGeom>
                <a:avLst/>
                <a:gdLst>
                  <a:gd name="T0" fmla="*/ 0 w 489"/>
                  <a:gd name="T1" fmla="*/ 0 h 296"/>
                  <a:gd name="T2" fmla="*/ 1 w 489"/>
                  <a:gd name="T3" fmla="*/ 0 h 296"/>
                  <a:gd name="T4" fmla="*/ 1 w 489"/>
                  <a:gd name="T5" fmla="*/ 0 h 296"/>
                  <a:gd name="T6" fmla="*/ 2 w 489"/>
                  <a:gd name="T7" fmla="*/ 0 h 296"/>
                  <a:gd name="T8" fmla="*/ 1 w 489"/>
                  <a:gd name="T9" fmla="*/ 0 h 296"/>
                  <a:gd name="T10" fmla="*/ 1 w 489"/>
                  <a:gd name="T11" fmla="*/ 0 h 296"/>
                  <a:gd name="T12" fmla="*/ 0 w 489"/>
                  <a:gd name="T13" fmla="*/ 0 h 296"/>
                  <a:gd name="T14" fmla="*/ 0 w 489"/>
                  <a:gd name="T15" fmla="*/ 0 h 296"/>
                  <a:gd name="T16" fmla="*/ 1 w 489"/>
                  <a:gd name="T17" fmla="*/ 0 h 296"/>
                  <a:gd name="T18" fmla="*/ 2 w 489"/>
                  <a:gd name="T19" fmla="*/ 1 h 296"/>
                  <a:gd name="T20" fmla="*/ 2 w 489"/>
                  <a:gd name="T21" fmla="*/ 0 h 296"/>
                  <a:gd name="T22" fmla="*/ 2 w 489"/>
                  <a:gd name="T23" fmla="*/ 0 h 296"/>
                  <a:gd name="T24" fmla="*/ 1 w 489"/>
                  <a:gd name="T25" fmla="*/ 0 h 296"/>
                  <a:gd name="T26" fmla="*/ 0 w 489"/>
                  <a:gd name="T27" fmla="*/ 0 h 296"/>
                  <a:gd name="T28" fmla="*/ 0 w 489"/>
                  <a:gd name="T29" fmla="*/ 0 h 296"/>
                  <a:gd name="T30" fmla="*/ 0 w 489"/>
                  <a:gd name="T31" fmla="*/ 0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5129" name="Freeform 26">
            <a:extLst>
              <a:ext uri="{FF2B5EF4-FFF2-40B4-BE49-F238E27FC236}">
                <a16:creationId xmlns:a16="http://schemas.microsoft.com/office/drawing/2014/main" id="{3E050ADA-5ED1-4628-B102-BB9A1EB92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6 w 4288"/>
              <a:gd name="T3" fmla="*/ 2147483646 h 459"/>
              <a:gd name="T4" fmla="*/ 2147483646 w 4288"/>
              <a:gd name="T5" fmla="*/ 2147483646 h 459"/>
              <a:gd name="T6" fmla="*/ 2147483646 w 4288"/>
              <a:gd name="T7" fmla="*/ 2147483646 h 459"/>
              <a:gd name="T8" fmla="*/ 2147483646 w 4288"/>
              <a:gd name="T9" fmla="*/ 2147483646 h 459"/>
              <a:gd name="T10" fmla="*/ 2147483646 w 4288"/>
              <a:gd name="T11" fmla="*/ 2147483646 h 459"/>
              <a:gd name="T12" fmla="*/ 2147483646 w 4288"/>
              <a:gd name="T13" fmla="*/ 2147483646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320" cap="flat">
            <a:solidFill>
              <a:srgbClr val="703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30" name="Freeform 27">
            <a:extLst>
              <a:ext uri="{FF2B5EF4-FFF2-40B4-BE49-F238E27FC236}">
                <a16:creationId xmlns:a16="http://schemas.microsoft.com/office/drawing/2014/main" id="{B70521D9-44C9-48D7-B74E-E244D032B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6 h 240"/>
              <a:gd name="T2" fmla="*/ 2147483646 w 560"/>
              <a:gd name="T3" fmla="*/ 2147483646 h 240"/>
              <a:gd name="T4" fmla="*/ 2147483646 w 560"/>
              <a:gd name="T5" fmla="*/ 2147483646 h 240"/>
              <a:gd name="T6" fmla="*/ 2147483646 w 560"/>
              <a:gd name="T7" fmla="*/ 2147483646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480" cap="sq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omic Sans MS" pitchFamily="64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omic Sans MS" pitchFamily="64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omic Sans MS" pitchFamily="64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omic Sans MS" pitchFamily="64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omic Sans MS" pitchFamily="64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omic Sans MS" pitchFamily="64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omic Sans MS" pitchFamily="64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omic Sans MS" pitchFamily="64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60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">
            <a:extLst>
              <a:ext uri="{FF2B5EF4-FFF2-40B4-BE49-F238E27FC236}">
                <a16:creationId xmlns:a16="http://schemas.microsoft.com/office/drawing/2014/main" id="{447BA27A-E033-40F1-A673-801960B5DEC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8288" cy="6869113"/>
            <a:chOff x="0" y="0"/>
            <a:chExt cx="5769" cy="4327"/>
          </a:xfrm>
        </p:grpSpPr>
        <p:sp>
          <p:nvSpPr>
            <p:cNvPr id="6152" name="Rectangle 2">
              <a:extLst>
                <a:ext uri="{FF2B5EF4-FFF2-40B4-BE49-F238E27FC236}">
                  <a16:creationId xmlns:a16="http://schemas.microsoft.com/office/drawing/2014/main" id="{2572085C-F326-4FF1-AA00-F6B220189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186"/>
              <a:ext cx="5088" cy="14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C1605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6153" name="Rectangle 3">
              <a:extLst>
                <a:ext uri="{FF2B5EF4-FFF2-40B4-BE49-F238E27FC236}">
                  <a16:creationId xmlns:a16="http://schemas.microsoft.com/office/drawing/2014/main" id="{F1FE9618-5B23-4D38-949F-307BE8AFFE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088" cy="125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C1605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6154" name="Rectangle 4">
              <a:extLst>
                <a:ext uri="{FF2B5EF4-FFF2-40B4-BE49-F238E27FC236}">
                  <a16:creationId xmlns:a16="http://schemas.microsoft.com/office/drawing/2014/main" id="{03DAA8E7-6B96-4692-8EAB-2BC7579FD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" y="0"/>
              <a:ext cx="757" cy="4319"/>
            </a:xfrm>
            <a:prstGeom prst="rect">
              <a:avLst/>
            </a:prstGeom>
            <a:gradFill rotWithShape="0">
              <a:gsLst>
                <a:gs pos="0">
                  <a:srgbClr val="B39A6C"/>
                </a:gs>
                <a:gs pos="50000">
                  <a:srgbClr val="D5B781"/>
                </a:gs>
                <a:gs pos="100000">
                  <a:srgbClr val="B39A6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grpSp>
          <p:nvGrpSpPr>
            <p:cNvPr id="6155" name="Group 5">
              <a:extLst>
                <a:ext uri="{FF2B5EF4-FFF2-40B4-BE49-F238E27FC236}">
                  <a16:creationId xmlns:a16="http://schemas.microsoft.com/office/drawing/2014/main" id="{0BDF55BC-5974-41CD-B79F-A0EEBB352B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1"/>
              <a:ext cx="815" cy="3973"/>
              <a:chOff x="4944" y="1"/>
              <a:chExt cx="815" cy="3973"/>
            </a:xfrm>
          </p:grpSpPr>
          <p:grpSp>
            <p:nvGrpSpPr>
              <p:cNvPr id="6167" name="Group 6">
                <a:extLst>
                  <a:ext uri="{FF2B5EF4-FFF2-40B4-BE49-F238E27FC236}">
                    <a16:creationId xmlns:a16="http://schemas.microsoft.com/office/drawing/2014/main" id="{6B039ACC-BE38-4AFC-B878-C39859DD22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80" y="1"/>
                <a:ext cx="479" cy="1429"/>
                <a:chOff x="5280" y="1"/>
                <a:chExt cx="479" cy="1429"/>
              </a:xfrm>
            </p:grpSpPr>
            <p:grpSp>
              <p:nvGrpSpPr>
                <p:cNvPr id="6188" name="Group 7">
                  <a:extLst>
                    <a:ext uri="{FF2B5EF4-FFF2-40B4-BE49-F238E27FC236}">
                      <a16:creationId xmlns:a16="http://schemas.microsoft.com/office/drawing/2014/main" id="{5B77892D-AED6-43E5-8992-803DCEC5F33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483" y="1"/>
                  <a:ext cx="175" cy="173"/>
                  <a:chOff x="5483" y="1"/>
                  <a:chExt cx="175" cy="173"/>
                </a:xfrm>
              </p:grpSpPr>
              <p:grpSp>
                <p:nvGrpSpPr>
                  <p:cNvPr id="6197" name="Group 8">
                    <a:extLst>
                      <a:ext uri="{FF2B5EF4-FFF2-40B4-BE49-F238E27FC236}">
                        <a16:creationId xmlns:a16="http://schemas.microsoft.com/office/drawing/2014/main" id="{F5A6D709-D986-4D5F-8D55-40E8E1528CC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483" y="1"/>
                    <a:ext cx="175" cy="173"/>
                    <a:chOff x="5483" y="1"/>
                    <a:chExt cx="175" cy="173"/>
                  </a:xfrm>
                </p:grpSpPr>
                <p:sp>
                  <p:nvSpPr>
                    <p:cNvPr id="6204" name="Freeform 9">
                      <a:extLst>
                        <a:ext uri="{FF2B5EF4-FFF2-40B4-BE49-F238E27FC236}">
                          <a16:creationId xmlns:a16="http://schemas.microsoft.com/office/drawing/2014/main" id="{91B7B922-BDF9-4AF9-80D7-2D700D25A62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5400000">
                      <a:off x="5505" y="-22"/>
                      <a:ext cx="126" cy="175"/>
                    </a:xfrm>
                    <a:custGeom>
                      <a:avLst/>
                      <a:gdLst>
                        <a:gd name="T0" fmla="*/ 0 w 1231"/>
                        <a:gd name="T1" fmla="*/ 0 h 2560"/>
                        <a:gd name="T2" fmla="*/ 0 w 1231"/>
                        <a:gd name="T3" fmla="*/ 0 h 2560"/>
                        <a:gd name="T4" fmla="*/ 0 w 1231"/>
                        <a:gd name="T5" fmla="*/ 0 h 2560"/>
                        <a:gd name="T6" fmla="*/ 0 w 1231"/>
                        <a:gd name="T7" fmla="*/ 0 h 2560"/>
                        <a:gd name="T8" fmla="*/ 0 w 1231"/>
                        <a:gd name="T9" fmla="*/ 0 h 2560"/>
                        <a:gd name="T10" fmla="*/ 0 w 1231"/>
                        <a:gd name="T11" fmla="*/ 0 h 2560"/>
                        <a:gd name="T12" fmla="*/ 0 w 1231"/>
                        <a:gd name="T13" fmla="*/ 0 h 2560"/>
                        <a:gd name="T14" fmla="*/ 0 w 1231"/>
                        <a:gd name="T15" fmla="*/ 0 h 2560"/>
                        <a:gd name="T16" fmla="*/ 0 w 1231"/>
                        <a:gd name="T17" fmla="*/ 0 h 2560"/>
                        <a:gd name="T18" fmla="*/ 0 w 1231"/>
                        <a:gd name="T19" fmla="*/ 0 h 2560"/>
                        <a:gd name="T20" fmla="*/ 0 w 1231"/>
                        <a:gd name="T21" fmla="*/ 0 h 2560"/>
                        <a:gd name="T22" fmla="*/ 0 w 1231"/>
                        <a:gd name="T23" fmla="*/ 0 h 2560"/>
                        <a:gd name="T24" fmla="*/ 0 w 1231"/>
                        <a:gd name="T25" fmla="*/ 0 h 2560"/>
                        <a:gd name="T26" fmla="*/ 0 w 1231"/>
                        <a:gd name="T27" fmla="*/ 0 h 2560"/>
                        <a:gd name="T28" fmla="*/ 0 w 1231"/>
                        <a:gd name="T29" fmla="*/ 0 h 2560"/>
                        <a:gd name="T30" fmla="*/ 0 w 1231"/>
                        <a:gd name="T31" fmla="*/ 0 h 2560"/>
                        <a:gd name="T32" fmla="*/ 0 w 1231"/>
                        <a:gd name="T33" fmla="*/ 0 h 2560"/>
                        <a:gd name="T34" fmla="*/ 0 w 1231"/>
                        <a:gd name="T35" fmla="*/ 0 h 2560"/>
                        <a:gd name="T36" fmla="*/ 0 w 1231"/>
                        <a:gd name="T37" fmla="*/ 0 h 2560"/>
                        <a:gd name="T38" fmla="*/ 0 w 1231"/>
                        <a:gd name="T39" fmla="*/ 0 h 2560"/>
                        <a:gd name="T40" fmla="*/ 0 w 1231"/>
                        <a:gd name="T41" fmla="*/ 0 h 2560"/>
                        <a:gd name="T42" fmla="*/ 0 w 1231"/>
                        <a:gd name="T43" fmla="*/ 0 h 2560"/>
                        <a:gd name="T44" fmla="*/ 0 w 1231"/>
                        <a:gd name="T45" fmla="*/ 0 h 2560"/>
                        <a:gd name="T46" fmla="*/ 0 w 1231"/>
                        <a:gd name="T47" fmla="*/ 0 h 2560"/>
                        <a:gd name="T48" fmla="*/ 0 w 1231"/>
                        <a:gd name="T49" fmla="*/ 0 h 2560"/>
                        <a:gd name="T50" fmla="*/ 0 w 1231"/>
                        <a:gd name="T51" fmla="*/ 0 h 2560"/>
                        <a:gd name="T52" fmla="*/ 0 w 1231"/>
                        <a:gd name="T53" fmla="*/ 0 h 2560"/>
                        <a:gd name="T54" fmla="*/ 0 w 1231"/>
                        <a:gd name="T55" fmla="*/ 0 h 2560"/>
                        <a:gd name="T56" fmla="*/ 0 w 1231"/>
                        <a:gd name="T57" fmla="*/ 0 h 2560"/>
                        <a:gd name="T58" fmla="*/ 0 w 1231"/>
                        <a:gd name="T59" fmla="*/ 0 h 2560"/>
                        <a:gd name="T60" fmla="*/ 0 w 1231"/>
                        <a:gd name="T61" fmla="*/ 0 h 2560"/>
                        <a:gd name="T62" fmla="*/ 0 w 1231"/>
                        <a:gd name="T63" fmla="*/ 0 h 2560"/>
                        <a:gd name="T64" fmla="*/ 0 w 1231"/>
                        <a:gd name="T65" fmla="*/ 0 h 2560"/>
                        <a:gd name="T66" fmla="*/ 0 w 1231"/>
                        <a:gd name="T67" fmla="*/ 0 h 2560"/>
                        <a:gd name="T68" fmla="*/ 0 w 1231"/>
                        <a:gd name="T69" fmla="*/ 0 h 2560"/>
                        <a:gd name="T70" fmla="*/ 0 w 1231"/>
                        <a:gd name="T71" fmla="*/ 0 h 2560"/>
                        <a:gd name="T72" fmla="*/ 0 w 1231"/>
                        <a:gd name="T73" fmla="*/ 0 h 2560"/>
                        <a:gd name="T74" fmla="*/ 0 w 1231"/>
                        <a:gd name="T75" fmla="*/ 0 h 2560"/>
                        <a:gd name="T76" fmla="*/ 0 w 1231"/>
                        <a:gd name="T77" fmla="*/ 0 h 2560"/>
                        <a:gd name="T78" fmla="*/ 0 w 1231"/>
                        <a:gd name="T79" fmla="*/ 0 h 2560"/>
                        <a:gd name="T80" fmla="*/ 0 w 1231"/>
                        <a:gd name="T81" fmla="*/ 0 h 2560"/>
                        <a:gd name="T82" fmla="*/ 0 w 1231"/>
                        <a:gd name="T83" fmla="*/ 0 h 2560"/>
                        <a:gd name="T84" fmla="*/ 0 w 1231"/>
                        <a:gd name="T85" fmla="*/ 0 h 2560"/>
                        <a:gd name="T86" fmla="*/ 0 w 1231"/>
                        <a:gd name="T87" fmla="*/ 0 h 2560"/>
                        <a:gd name="T88" fmla="*/ 0 w 1231"/>
                        <a:gd name="T89" fmla="*/ 0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205" name="Freeform 10">
                      <a:extLst>
                        <a:ext uri="{FF2B5EF4-FFF2-40B4-BE49-F238E27FC236}">
                          <a16:creationId xmlns:a16="http://schemas.microsoft.com/office/drawing/2014/main" id="{5CA82325-6EBF-461E-9631-A72895C1940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5400000">
                      <a:off x="5512" y="60"/>
                      <a:ext cx="88" cy="141"/>
                    </a:xfrm>
                    <a:custGeom>
                      <a:avLst/>
                      <a:gdLst>
                        <a:gd name="T0" fmla="*/ 0 w 865"/>
                        <a:gd name="T1" fmla="*/ 0 h 2071"/>
                        <a:gd name="T2" fmla="*/ 0 w 865"/>
                        <a:gd name="T3" fmla="*/ 0 h 2071"/>
                        <a:gd name="T4" fmla="*/ 0 w 865"/>
                        <a:gd name="T5" fmla="*/ 0 h 2071"/>
                        <a:gd name="T6" fmla="*/ 0 w 865"/>
                        <a:gd name="T7" fmla="*/ 0 h 2071"/>
                        <a:gd name="T8" fmla="*/ 0 w 865"/>
                        <a:gd name="T9" fmla="*/ 0 h 2071"/>
                        <a:gd name="T10" fmla="*/ 0 w 865"/>
                        <a:gd name="T11" fmla="*/ 0 h 2071"/>
                        <a:gd name="T12" fmla="*/ 0 w 865"/>
                        <a:gd name="T13" fmla="*/ 0 h 2071"/>
                        <a:gd name="T14" fmla="*/ 0 w 865"/>
                        <a:gd name="T15" fmla="*/ 0 h 2071"/>
                        <a:gd name="T16" fmla="*/ 0 w 865"/>
                        <a:gd name="T17" fmla="*/ 0 h 2071"/>
                        <a:gd name="T18" fmla="*/ 0 w 865"/>
                        <a:gd name="T19" fmla="*/ 0 h 2071"/>
                        <a:gd name="T20" fmla="*/ 0 w 865"/>
                        <a:gd name="T21" fmla="*/ 0 h 2071"/>
                        <a:gd name="T22" fmla="*/ 0 w 865"/>
                        <a:gd name="T23" fmla="*/ 0 h 2071"/>
                        <a:gd name="T24" fmla="*/ 0 w 865"/>
                        <a:gd name="T25" fmla="*/ 0 h 2071"/>
                        <a:gd name="T26" fmla="*/ 0 w 865"/>
                        <a:gd name="T27" fmla="*/ 0 h 2071"/>
                        <a:gd name="T28" fmla="*/ 0 w 865"/>
                        <a:gd name="T29" fmla="*/ 0 h 2071"/>
                        <a:gd name="T30" fmla="*/ 0 w 865"/>
                        <a:gd name="T31" fmla="*/ 0 h 2071"/>
                        <a:gd name="T32" fmla="*/ 0 w 865"/>
                        <a:gd name="T33" fmla="*/ 0 h 2071"/>
                        <a:gd name="T34" fmla="*/ 0 w 865"/>
                        <a:gd name="T35" fmla="*/ 0 h 2071"/>
                        <a:gd name="T36" fmla="*/ 0 w 865"/>
                        <a:gd name="T37" fmla="*/ 0 h 2071"/>
                        <a:gd name="T38" fmla="*/ 0 w 865"/>
                        <a:gd name="T39" fmla="*/ 0 h 2071"/>
                        <a:gd name="T40" fmla="*/ 0 w 865"/>
                        <a:gd name="T41" fmla="*/ 0 h 2071"/>
                        <a:gd name="T42" fmla="*/ 0 w 865"/>
                        <a:gd name="T43" fmla="*/ 0 h 2071"/>
                        <a:gd name="T44" fmla="*/ 0 w 865"/>
                        <a:gd name="T45" fmla="*/ 0 h 2071"/>
                        <a:gd name="T46" fmla="*/ 0 w 865"/>
                        <a:gd name="T47" fmla="*/ 0 h 2071"/>
                        <a:gd name="T48" fmla="*/ 0 w 865"/>
                        <a:gd name="T49" fmla="*/ 0 h 2071"/>
                        <a:gd name="T50" fmla="*/ 0 w 865"/>
                        <a:gd name="T51" fmla="*/ 0 h 2071"/>
                        <a:gd name="T52" fmla="*/ 0 w 865"/>
                        <a:gd name="T53" fmla="*/ 0 h 2071"/>
                        <a:gd name="T54" fmla="*/ 0 w 865"/>
                        <a:gd name="T55" fmla="*/ 0 h 2071"/>
                        <a:gd name="T56" fmla="*/ 0 w 865"/>
                        <a:gd name="T57" fmla="*/ 0 h 2071"/>
                        <a:gd name="T58" fmla="*/ 0 w 865"/>
                        <a:gd name="T59" fmla="*/ 0 h 2071"/>
                        <a:gd name="T60" fmla="*/ 0 w 865"/>
                        <a:gd name="T61" fmla="*/ 0 h 2071"/>
                        <a:gd name="T62" fmla="*/ 0 w 865"/>
                        <a:gd name="T63" fmla="*/ 0 h 2071"/>
                        <a:gd name="T64" fmla="*/ 0 w 865"/>
                        <a:gd name="T65" fmla="*/ 0 h 2071"/>
                        <a:gd name="T66" fmla="*/ 0 w 865"/>
                        <a:gd name="T67" fmla="*/ 0 h 2071"/>
                        <a:gd name="T68" fmla="*/ 0 w 865"/>
                        <a:gd name="T69" fmla="*/ 0 h 2071"/>
                        <a:gd name="T70" fmla="*/ 0 w 865"/>
                        <a:gd name="T71" fmla="*/ 0 h 2071"/>
                        <a:gd name="T72" fmla="*/ 0 w 865"/>
                        <a:gd name="T73" fmla="*/ 0 h 2071"/>
                        <a:gd name="T74" fmla="*/ 0 w 865"/>
                        <a:gd name="T75" fmla="*/ 0 h 2071"/>
                        <a:gd name="T76" fmla="*/ 0 w 865"/>
                        <a:gd name="T77" fmla="*/ 0 h 2071"/>
                        <a:gd name="T78" fmla="*/ 0 w 865"/>
                        <a:gd name="T79" fmla="*/ 0 h 2071"/>
                        <a:gd name="T80" fmla="*/ 0 w 865"/>
                        <a:gd name="T81" fmla="*/ 0 h 2071"/>
                        <a:gd name="T82" fmla="*/ 0 w 865"/>
                        <a:gd name="T83" fmla="*/ 0 h 2071"/>
                        <a:gd name="T84" fmla="*/ 0 w 865"/>
                        <a:gd name="T85" fmla="*/ 0 h 2071"/>
                        <a:gd name="T86" fmla="*/ 0 w 865"/>
                        <a:gd name="T87" fmla="*/ 0 h 2071"/>
                        <a:gd name="T88" fmla="*/ 0 w 865"/>
                        <a:gd name="T89" fmla="*/ 0 h 2071"/>
                        <a:gd name="T90" fmla="*/ 0 w 865"/>
                        <a:gd name="T91" fmla="*/ 0 h 2071"/>
                        <a:gd name="T92" fmla="*/ 0 w 865"/>
                        <a:gd name="T93" fmla="*/ 0 h 2071"/>
                        <a:gd name="T94" fmla="*/ 0 w 865"/>
                        <a:gd name="T95" fmla="*/ 0 h 2071"/>
                        <a:gd name="T96" fmla="*/ 0 w 865"/>
                        <a:gd name="T97" fmla="*/ 0 h 2071"/>
                        <a:gd name="T98" fmla="*/ 0 w 865"/>
                        <a:gd name="T99" fmla="*/ 0 h 2071"/>
                        <a:gd name="T100" fmla="*/ 0 w 865"/>
                        <a:gd name="T101" fmla="*/ 0 h 2071"/>
                        <a:gd name="T102" fmla="*/ 0 w 865"/>
                        <a:gd name="T103" fmla="*/ 0 h 2071"/>
                        <a:gd name="T104" fmla="*/ 0 w 865"/>
                        <a:gd name="T105" fmla="*/ 0 h 2071"/>
                        <a:gd name="T106" fmla="*/ 0 w 865"/>
                        <a:gd name="T107" fmla="*/ 0 h 2071"/>
                        <a:gd name="T108" fmla="*/ 0 w 865"/>
                        <a:gd name="T109" fmla="*/ 0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6198" name="Oval 11">
                    <a:extLst>
                      <a:ext uri="{FF2B5EF4-FFF2-40B4-BE49-F238E27FC236}">
                        <a16:creationId xmlns:a16="http://schemas.microsoft.com/office/drawing/2014/main" id="{48277727-78FA-4478-8A0F-8AB5F312E81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5559" y="83"/>
                    <a:ext cx="16" cy="16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</a:pPr>
                    <a:endParaRPr lang="ru-RU" altLang="ru-RU"/>
                  </a:p>
                </p:txBody>
              </p:sp>
              <p:sp>
                <p:nvSpPr>
                  <p:cNvPr id="6199" name="Freeform 12">
                    <a:extLst>
                      <a:ext uri="{FF2B5EF4-FFF2-40B4-BE49-F238E27FC236}">
                        <a16:creationId xmlns:a16="http://schemas.microsoft.com/office/drawing/2014/main" id="{D4370CB7-064E-47E6-BF0C-C3A5C187C8B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5514" y="48"/>
                    <a:ext cx="26" cy="35"/>
                  </a:xfrm>
                  <a:custGeom>
                    <a:avLst/>
                    <a:gdLst>
                      <a:gd name="T0" fmla="*/ 0 w 266"/>
                      <a:gd name="T1" fmla="*/ 0 h 521"/>
                      <a:gd name="T2" fmla="*/ 0 w 266"/>
                      <a:gd name="T3" fmla="*/ 0 h 521"/>
                      <a:gd name="T4" fmla="*/ 0 w 266"/>
                      <a:gd name="T5" fmla="*/ 0 h 521"/>
                      <a:gd name="T6" fmla="*/ 0 w 266"/>
                      <a:gd name="T7" fmla="*/ 0 h 521"/>
                      <a:gd name="T8" fmla="*/ 0 w 266"/>
                      <a:gd name="T9" fmla="*/ 0 h 521"/>
                      <a:gd name="T10" fmla="*/ 0 w 266"/>
                      <a:gd name="T11" fmla="*/ 0 h 521"/>
                      <a:gd name="T12" fmla="*/ 0 w 266"/>
                      <a:gd name="T13" fmla="*/ 0 h 521"/>
                      <a:gd name="T14" fmla="*/ 0 w 266"/>
                      <a:gd name="T15" fmla="*/ 0 h 521"/>
                      <a:gd name="T16" fmla="*/ 0 w 266"/>
                      <a:gd name="T17" fmla="*/ 0 h 521"/>
                      <a:gd name="T18" fmla="*/ 0 w 266"/>
                      <a:gd name="T19" fmla="*/ 0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00" name="Freeform 13">
                    <a:extLst>
                      <a:ext uri="{FF2B5EF4-FFF2-40B4-BE49-F238E27FC236}">
                        <a16:creationId xmlns:a16="http://schemas.microsoft.com/office/drawing/2014/main" id="{07388A56-7F8A-44C6-AE5A-B290AE7A335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5562" y="38"/>
                    <a:ext cx="39" cy="22"/>
                  </a:xfrm>
                  <a:custGeom>
                    <a:avLst/>
                    <a:gdLst>
                      <a:gd name="T0" fmla="*/ 0 w 392"/>
                      <a:gd name="T1" fmla="*/ 0 h 340"/>
                      <a:gd name="T2" fmla="*/ 0 w 392"/>
                      <a:gd name="T3" fmla="*/ 0 h 340"/>
                      <a:gd name="T4" fmla="*/ 0 w 392"/>
                      <a:gd name="T5" fmla="*/ 0 h 340"/>
                      <a:gd name="T6" fmla="*/ 0 w 392"/>
                      <a:gd name="T7" fmla="*/ 0 h 340"/>
                      <a:gd name="T8" fmla="*/ 0 w 392"/>
                      <a:gd name="T9" fmla="*/ 0 h 340"/>
                      <a:gd name="T10" fmla="*/ 0 w 392"/>
                      <a:gd name="T11" fmla="*/ 0 h 340"/>
                      <a:gd name="T12" fmla="*/ 0 w 392"/>
                      <a:gd name="T13" fmla="*/ 0 h 340"/>
                      <a:gd name="T14" fmla="*/ 0 w 392"/>
                      <a:gd name="T15" fmla="*/ 0 h 340"/>
                      <a:gd name="T16" fmla="*/ 0 w 392"/>
                      <a:gd name="T17" fmla="*/ 0 h 340"/>
                      <a:gd name="T18" fmla="*/ 0 w 392"/>
                      <a:gd name="T19" fmla="*/ 0 h 340"/>
                      <a:gd name="T20" fmla="*/ 0 w 392"/>
                      <a:gd name="T21" fmla="*/ 0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01" name="Freeform 14">
                    <a:extLst>
                      <a:ext uri="{FF2B5EF4-FFF2-40B4-BE49-F238E27FC236}">
                        <a16:creationId xmlns:a16="http://schemas.microsoft.com/office/drawing/2014/main" id="{6F1A45EA-9C16-4CD9-AB27-7E147171A10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5603" y="72"/>
                    <a:ext cx="14" cy="37"/>
                  </a:xfrm>
                  <a:custGeom>
                    <a:avLst/>
                    <a:gdLst>
                      <a:gd name="T0" fmla="*/ 0 w 151"/>
                      <a:gd name="T1" fmla="*/ 0 h 558"/>
                      <a:gd name="T2" fmla="*/ 0 w 151"/>
                      <a:gd name="T3" fmla="*/ 0 h 558"/>
                      <a:gd name="T4" fmla="*/ 0 w 151"/>
                      <a:gd name="T5" fmla="*/ 0 h 558"/>
                      <a:gd name="T6" fmla="*/ 0 w 151"/>
                      <a:gd name="T7" fmla="*/ 0 h 558"/>
                      <a:gd name="T8" fmla="*/ 0 w 151"/>
                      <a:gd name="T9" fmla="*/ 0 h 558"/>
                      <a:gd name="T10" fmla="*/ 0 w 151"/>
                      <a:gd name="T11" fmla="*/ 0 h 558"/>
                      <a:gd name="T12" fmla="*/ 0 w 151"/>
                      <a:gd name="T13" fmla="*/ 0 h 558"/>
                      <a:gd name="T14" fmla="*/ 0 w 151"/>
                      <a:gd name="T15" fmla="*/ 0 h 558"/>
                      <a:gd name="T16" fmla="*/ 0 w 151"/>
                      <a:gd name="T17" fmla="*/ 0 h 558"/>
                      <a:gd name="T18" fmla="*/ 0 w 151"/>
                      <a:gd name="T19" fmla="*/ 0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02" name="Freeform 15">
                    <a:extLst>
                      <a:ext uri="{FF2B5EF4-FFF2-40B4-BE49-F238E27FC236}">
                        <a16:creationId xmlns:a16="http://schemas.microsoft.com/office/drawing/2014/main" id="{87563B2F-4E13-4999-8988-C8C9E1E396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5558" y="119"/>
                    <a:ext cx="39" cy="16"/>
                  </a:xfrm>
                  <a:custGeom>
                    <a:avLst/>
                    <a:gdLst>
                      <a:gd name="T0" fmla="*/ 0 w 392"/>
                      <a:gd name="T1" fmla="*/ 0 h 253"/>
                      <a:gd name="T2" fmla="*/ 0 w 392"/>
                      <a:gd name="T3" fmla="*/ 0 h 253"/>
                      <a:gd name="T4" fmla="*/ 0 w 392"/>
                      <a:gd name="T5" fmla="*/ 0 h 253"/>
                      <a:gd name="T6" fmla="*/ 0 w 392"/>
                      <a:gd name="T7" fmla="*/ 0 h 253"/>
                      <a:gd name="T8" fmla="*/ 0 w 392"/>
                      <a:gd name="T9" fmla="*/ 0 h 253"/>
                      <a:gd name="T10" fmla="*/ 0 w 392"/>
                      <a:gd name="T11" fmla="*/ 0 h 253"/>
                      <a:gd name="T12" fmla="*/ 0 w 392"/>
                      <a:gd name="T13" fmla="*/ 0 h 253"/>
                      <a:gd name="T14" fmla="*/ 0 w 392"/>
                      <a:gd name="T15" fmla="*/ 0 h 253"/>
                      <a:gd name="T16" fmla="*/ 0 w 392"/>
                      <a:gd name="T17" fmla="*/ 0 h 253"/>
                      <a:gd name="T18" fmla="*/ 0 w 392"/>
                      <a:gd name="T19" fmla="*/ 0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03" name="Freeform 16">
                    <a:extLst>
                      <a:ext uri="{FF2B5EF4-FFF2-40B4-BE49-F238E27FC236}">
                        <a16:creationId xmlns:a16="http://schemas.microsoft.com/office/drawing/2014/main" id="{DE95B0EB-4F32-4750-9E39-7F98A9C3BE9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5526" y="103"/>
                    <a:ext cx="23" cy="26"/>
                  </a:xfrm>
                  <a:custGeom>
                    <a:avLst/>
                    <a:gdLst>
                      <a:gd name="T0" fmla="*/ 0 w 238"/>
                      <a:gd name="T1" fmla="*/ 0 h 386"/>
                      <a:gd name="T2" fmla="*/ 0 w 238"/>
                      <a:gd name="T3" fmla="*/ 0 h 386"/>
                      <a:gd name="T4" fmla="*/ 0 w 238"/>
                      <a:gd name="T5" fmla="*/ 0 h 386"/>
                      <a:gd name="T6" fmla="*/ 0 w 238"/>
                      <a:gd name="T7" fmla="*/ 0 h 386"/>
                      <a:gd name="T8" fmla="*/ 0 w 238"/>
                      <a:gd name="T9" fmla="*/ 0 h 386"/>
                      <a:gd name="T10" fmla="*/ 0 w 238"/>
                      <a:gd name="T11" fmla="*/ 0 h 386"/>
                      <a:gd name="T12" fmla="*/ 0 w 238"/>
                      <a:gd name="T13" fmla="*/ 0 h 386"/>
                      <a:gd name="T14" fmla="*/ 0 w 238"/>
                      <a:gd name="T15" fmla="*/ 0 h 386"/>
                      <a:gd name="T16" fmla="*/ 0 w 238"/>
                      <a:gd name="T17" fmla="*/ 0 h 386"/>
                      <a:gd name="T18" fmla="*/ 0 w 238"/>
                      <a:gd name="T19" fmla="*/ 0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pic>
              <p:nvPicPr>
                <p:cNvPr id="6189" name="Picture 17">
                  <a:extLst>
                    <a:ext uri="{FF2B5EF4-FFF2-40B4-BE49-F238E27FC236}">
                      <a16:creationId xmlns:a16="http://schemas.microsoft.com/office/drawing/2014/main" id="{C9726B65-F415-4F0D-AFD5-C27C90E78C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90" name="Picture 18">
                  <a:extLst>
                    <a:ext uri="{FF2B5EF4-FFF2-40B4-BE49-F238E27FC236}">
                      <a16:creationId xmlns:a16="http://schemas.microsoft.com/office/drawing/2014/main" id="{B5DEA5B9-8230-4D94-8939-F664B196A2C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91" name="Picture 19">
                  <a:extLst>
                    <a:ext uri="{FF2B5EF4-FFF2-40B4-BE49-F238E27FC236}">
                      <a16:creationId xmlns:a16="http://schemas.microsoft.com/office/drawing/2014/main" id="{80EB04CF-95CA-41AC-AEBF-3DEEA8ED59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92" name="Picture 20">
                  <a:extLst>
                    <a:ext uri="{FF2B5EF4-FFF2-40B4-BE49-F238E27FC236}">
                      <a16:creationId xmlns:a16="http://schemas.microsoft.com/office/drawing/2014/main" id="{83A2D051-4850-44AC-AD8F-BCF550DA19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93" name="Picture 21">
                  <a:extLst>
                    <a:ext uri="{FF2B5EF4-FFF2-40B4-BE49-F238E27FC236}">
                      <a16:creationId xmlns:a16="http://schemas.microsoft.com/office/drawing/2014/main" id="{63536D8B-177C-494B-A940-BFAA0BBFAF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94" name="Picture 22">
                  <a:extLst>
                    <a:ext uri="{FF2B5EF4-FFF2-40B4-BE49-F238E27FC236}">
                      <a16:creationId xmlns:a16="http://schemas.microsoft.com/office/drawing/2014/main" id="{5FAE8A96-4740-4B11-8F4D-A9B21C2D65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95" name="Picture 23">
                  <a:extLst>
                    <a:ext uri="{FF2B5EF4-FFF2-40B4-BE49-F238E27FC236}">
                      <a16:creationId xmlns:a16="http://schemas.microsoft.com/office/drawing/2014/main" id="{017C2EE1-BB8D-49F5-A852-DDF1A3D763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96" name="Picture 24">
                  <a:extLst>
                    <a:ext uri="{FF2B5EF4-FFF2-40B4-BE49-F238E27FC236}">
                      <a16:creationId xmlns:a16="http://schemas.microsoft.com/office/drawing/2014/main" id="{60325932-2835-4C75-9488-3FB461EA52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168" name="Group 25">
                <a:extLst>
                  <a:ext uri="{FF2B5EF4-FFF2-40B4-BE49-F238E27FC236}">
                    <a16:creationId xmlns:a16="http://schemas.microsoft.com/office/drawing/2014/main" id="{6A6BC82F-9B88-4EA6-926B-574937D41F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44" y="1008"/>
                <a:ext cx="521" cy="2966"/>
                <a:chOff x="4944" y="1008"/>
                <a:chExt cx="521" cy="2966"/>
              </a:xfrm>
            </p:grpSpPr>
            <p:pic>
              <p:nvPicPr>
                <p:cNvPr id="6169" name="Picture 26">
                  <a:extLst>
                    <a:ext uri="{FF2B5EF4-FFF2-40B4-BE49-F238E27FC236}">
                      <a16:creationId xmlns:a16="http://schemas.microsoft.com/office/drawing/2014/main" id="{F0ED15AC-5771-4370-8C5B-F5C1D4B8F56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70" name="Picture 27">
                  <a:extLst>
                    <a:ext uri="{FF2B5EF4-FFF2-40B4-BE49-F238E27FC236}">
                      <a16:creationId xmlns:a16="http://schemas.microsoft.com/office/drawing/2014/main" id="{D3EAF19D-B9FA-468C-A100-8C44B1E4464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71" name="Picture 28">
                  <a:extLst>
                    <a:ext uri="{FF2B5EF4-FFF2-40B4-BE49-F238E27FC236}">
                      <a16:creationId xmlns:a16="http://schemas.microsoft.com/office/drawing/2014/main" id="{7F719CC1-D678-49B5-BBD3-8FAB95E0EC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72" name="Picture 29">
                  <a:extLst>
                    <a:ext uri="{FF2B5EF4-FFF2-40B4-BE49-F238E27FC236}">
                      <a16:creationId xmlns:a16="http://schemas.microsoft.com/office/drawing/2014/main" id="{D36C945B-02D5-42EB-8BAE-3369B2A2C63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73" name="Picture 30">
                  <a:extLst>
                    <a:ext uri="{FF2B5EF4-FFF2-40B4-BE49-F238E27FC236}">
                      <a16:creationId xmlns:a16="http://schemas.microsoft.com/office/drawing/2014/main" id="{B263B0D8-214A-41B3-895D-29E7E4BC31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74" name="Picture 31">
                  <a:extLst>
                    <a:ext uri="{FF2B5EF4-FFF2-40B4-BE49-F238E27FC236}">
                      <a16:creationId xmlns:a16="http://schemas.microsoft.com/office/drawing/2014/main" id="{EA09829F-3515-45BD-BDE4-13B99F88BC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75" name="Picture 32">
                  <a:extLst>
                    <a:ext uri="{FF2B5EF4-FFF2-40B4-BE49-F238E27FC236}">
                      <a16:creationId xmlns:a16="http://schemas.microsoft.com/office/drawing/2014/main" id="{75B49ECF-523F-4BFD-9323-DAA35EAD37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76" name="Picture 33">
                  <a:extLst>
                    <a:ext uri="{FF2B5EF4-FFF2-40B4-BE49-F238E27FC236}">
                      <a16:creationId xmlns:a16="http://schemas.microsoft.com/office/drawing/2014/main" id="{8D64B13D-FBCC-4414-900E-563DE02CFA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77" name="Picture 34">
                  <a:extLst>
                    <a:ext uri="{FF2B5EF4-FFF2-40B4-BE49-F238E27FC236}">
                      <a16:creationId xmlns:a16="http://schemas.microsoft.com/office/drawing/2014/main" id="{B05626DC-302B-4DFC-8CD0-45DDBB127F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78" name="Picture 35">
                  <a:extLst>
                    <a:ext uri="{FF2B5EF4-FFF2-40B4-BE49-F238E27FC236}">
                      <a16:creationId xmlns:a16="http://schemas.microsoft.com/office/drawing/2014/main" id="{CCDADAC0-F3EC-4F96-9CB9-0C6D57D4EE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79" name="Picture 36">
                  <a:extLst>
                    <a:ext uri="{FF2B5EF4-FFF2-40B4-BE49-F238E27FC236}">
                      <a16:creationId xmlns:a16="http://schemas.microsoft.com/office/drawing/2014/main" id="{98659820-9395-43FC-B232-E18AAED585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80" name="Picture 37">
                  <a:extLst>
                    <a:ext uri="{FF2B5EF4-FFF2-40B4-BE49-F238E27FC236}">
                      <a16:creationId xmlns:a16="http://schemas.microsoft.com/office/drawing/2014/main" id="{EC382522-43AB-407F-AD05-D5B913C606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81" name="Picture 38">
                  <a:extLst>
                    <a:ext uri="{FF2B5EF4-FFF2-40B4-BE49-F238E27FC236}">
                      <a16:creationId xmlns:a16="http://schemas.microsoft.com/office/drawing/2014/main" id="{50A61345-5935-4A74-BFCE-028AB2B37C1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82" name="Picture 39">
                  <a:extLst>
                    <a:ext uri="{FF2B5EF4-FFF2-40B4-BE49-F238E27FC236}">
                      <a16:creationId xmlns:a16="http://schemas.microsoft.com/office/drawing/2014/main" id="{104ED363-3BDF-4576-9342-AA2F298E77B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83" name="Picture 40">
                  <a:extLst>
                    <a:ext uri="{FF2B5EF4-FFF2-40B4-BE49-F238E27FC236}">
                      <a16:creationId xmlns:a16="http://schemas.microsoft.com/office/drawing/2014/main" id="{C1EAA19F-15B8-43D5-B4A9-906C8B43FB7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84" name="Picture 41">
                  <a:extLst>
                    <a:ext uri="{FF2B5EF4-FFF2-40B4-BE49-F238E27FC236}">
                      <a16:creationId xmlns:a16="http://schemas.microsoft.com/office/drawing/2014/main" id="{E05BFCCE-F0C3-41F1-8901-99E9354154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85" name="Picture 42">
                  <a:extLst>
                    <a:ext uri="{FF2B5EF4-FFF2-40B4-BE49-F238E27FC236}">
                      <a16:creationId xmlns:a16="http://schemas.microsoft.com/office/drawing/2014/main" id="{58B1C0BA-0AED-4000-B833-5999841154C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86" name="Picture 43">
                  <a:extLst>
                    <a:ext uri="{FF2B5EF4-FFF2-40B4-BE49-F238E27FC236}">
                      <a16:creationId xmlns:a16="http://schemas.microsoft.com/office/drawing/2014/main" id="{D786C820-63CB-4BAC-A94B-B7BC8CE125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87" name="Picture 44">
                  <a:extLst>
                    <a:ext uri="{FF2B5EF4-FFF2-40B4-BE49-F238E27FC236}">
                      <a16:creationId xmlns:a16="http://schemas.microsoft.com/office/drawing/2014/main" id="{40B60E86-4361-4B81-BDBB-8EB30EB51E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6156" name="Freeform 45">
              <a:extLst>
                <a:ext uri="{FF2B5EF4-FFF2-40B4-BE49-F238E27FC236}">
                  <a16:creationId xmlns:a16="http://schemas.microsoft.com/office/drawing/2014/main" id="{042E0FF1-9456-44AA-8F0F-D57FB878C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" y="3092"/>
              <a:ext cx="749" cy="1221"/>
            </a:xfrm>
            <a:custGeom>
              <a:avLst/>
              <a:gdLst>
                <a:gd name="T0" fmla="*/ 372 w 750"/>
                <a:gd name="T1" fmla="*/ 154 h 1222"/>
                <a:gd name="T2" fmla="*/ 375 w 750"/>
                <a:gd name="T3" fmla="*/ 412 h 1222"/>
                <a:gd name="T4" fmla="*/ 312 w 750"/>
                <a:gd name="T5" fmla="*/ 718 h 1222"/>
                <a:gd name="T6" fmla="*/ 138 w 750"/>
                <a:gd name="T7" fmla="*/ 922 h 1222"/>
                <a:gd name="T8" fmla="*/ 0 w 750"/>
                <a:gd name="T9" fmla="*/ 970 h 1222"/>
                <a:gd name="T10" fmla="*/ 0 w 750"/>
                <a:gd name="T11" fmla="*/ 1216 h 1222"/>
                <a:gd name="T12" fmla="*/ 744 w 750"/>
                <a:gd name="T13" fmla="*/ 1216 h 1222"/>
                <a:gd name="T14" fmla="*/ 744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7" name="Freeform 46">
              <a:extLst>
                <a:ext uri="{FF2B5EF4-FFF2-40B4-BE49-F238E27FC236}">
                  <a16:creationId xmlns:a16="http://schemas.microsoft.com/office/drawing/2014/main" id="{BFF2CE91-F9BF-4B9B-8AB9-44BB366E2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1" y="3060"/>
              <a:ext cx="767" cy="1259"/>
            </a:xfrm>
            <a:custGeom>
              <a:avLst/>
              <a:gdLst>
                <a:gd name="T0" fmla="*/ 0 w 768"/>
                <a:gd name="T1" fmla="*/ 1254 h 1260"/>
                <a:gd name="T2" fmla="*/ 0 w 768"/>
                <a:gd name="T3" fmla="*/ 1128 h 1260"/>
                <a:gd name="T4" fmla="*/ 210 w 768"/>
                <a:gd name="T5" fmla="*/ 1026 h 1260"/>
                <a:gd name="T6" fmla="*/ 324 w 768"/>
                <a:gd name="T7" fmla="*/ 912 h 1260"/>
                <a:gd name="T8" fmla="*/ 408 w 768"/>
                <a:gd name="T9" fmla="*/ 708 h 1260"/>
                <a:gd name="T10" fmla="*/ 444 w 768"/>
                <a:gd name="T11" fmla="*/ 456 h 1260"/>
                <a:gd name="T12" fmla="*/ 432 w 768"/>
                <a:gd name="T13" fmla="*/ 258 h 1260"/>
                <a:gd name="T14" fmla="*/ 678 w 768"/>
                <a:gd name="T15" fmla="*/ 0 h 1260"/>
                <a:gd name="T16" fmla="*/ 762 w 768"/>
                <a:gd name="T17" fmla="*/ 18 h 1260"/>
                <a:gd name="T18" fmla="*/ 762 w 768"/>
                <a:gd name="T19" fmla="*/ 1248 h 1260"/>
                <a:gd name="T20" fmla="*/ 0 w 768"/>
                <a:gd name="T21" fmla="*/ 1254 h 12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rgbClr val="F0B854"/>
                </a:gs>
                <a:gs pos="50000">
                  <a:srgbClr val="DC893E"/>
                </a:gs>
                <a:gs pos="100000">
                  <a:srgbClr val="F0B854"/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8" name="Freeform 47">
              <a:extLst>
                <a:ext uri="{FF2B5EF4-FFF2-40B4-BE49-F238E27FC236}">
                  <a16:creationId xmlns:a16="http://schemas.microsoft.com/office/drawing/2014/main" id="{1BE8F968-16F3-4DFA-A20C-CE0DEEE18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4" y="1775"/>
              <a:ext cx="775" cy="2542"/>
            </a:xfrm>
            <a:custGeom>
              <a:avLst/>
              <a:gdLst>
                <a:gd name="T0" fmla="*/ 544 w 776"/>
                <a:gd name="T1" fmla="*/ 115 h 2543"/>
                <a:gd name="T2" fmla="*/ 454 w 776"/>
                <a:gd name="T3" fmla="*/ 529 h 2543"/>
                <a:gd name="T4" fmla="*/ 298 w 776"/>
                <a:gd name="T5" fmla="*/ 925 h 2543"/>
                <a:gd name="T6" fmla="*/ 76 w 776"/>
                <a:gd name="T7" fmla="*/ 1267 h 2543"/>
                <a:gd name="T8" fmla="*/ 4 w 776"/>
                <a:gd name="T9" fmla="*/ 1333 h 2543"/>
                <a:gd name="T10" fmla="*/ 100 w 776"/>
                <a:gd name="T11" fmla="*/ 1345 h 2543"/>
                <a:gd name="T12" fmla="*/ 286 w 776"/>
                <a:gd name="T13" fmla="*/ 1393 h 2543"/>
                <a:gd name="T14" fmla="*/ 388 w 776"/>
                <a:gd name="T15" fmla="*/ 1519 h 2543"/>
                <a:gd name="T16" fmla="*/ 472 w 776"/>
                <a:gd name="T17" fmla="*/ 1699 h 2543"/>
                <a:gd name="T18" fmla="*/ 472 w 776"/>
                <a:gd name="T19" fmla="*/ 1963 h 2543"/>
                <a:gd name="T20" fmla="*/ 370 w 776"/>
                <a:gd name="T21" fmla="*/ 2257 h 2543"/>
                <a:gd name="T22" fmla="*/ 124 w 776"/>
                <a:gd name="T23" fmla="*/ 2473 h 2543"/>
                <a:gd name="T24" fmla="*/ 22 w 776"/>
                <a:gd name="T25" fmla="*/ 2509 h 2543"/>
                <a:gd name="T26" fmla="*/ 196 w 776"/>
                <a:gd name="T27" fmla="*/ 2527 h 2543"/>
                <a:gd name="T28" fmla="*/ 388 w 776"/>
                <a:gd name="T29" fmla="*/ 2449 h 2543"/>
                <a:gd name="T30" fmla="*/ 496 w 776"/>
                <a:gd name="T31" fmla="*/ 2293 h 2543"/>
                <a:gd name="T32" fmla="*/ 592 w 776"/>
                <a:gd name="T33" fmla="*/ 2191 h 2543"/>
                <a:gd name="T34" fmla="*/ 688 w 776"/>
                <a:gd name="T35" fmla="*/ 2191 h 2543"/>
                <a:gd name="T36" fmla="*/ 736 w 776"/>
                <a:gd name="T37" fmla="*/ 2224 h 2543"/>
                <a:gd name="T38" fmla="*/ 706 w 776"/>
                <a:gd name="T39" fmla="*/ 2131 h 2543"/>
                <a:gd name="T40" fmla="*/ 658 w 776"/>
                <a:gd name="T41" fmla="*/ 1801 h 2543"/>
                <a:gd name="T42" fmla="*/ 664 w 776"/>
                <a:gd name="T43" fmla="*/ 1555 h 2543"/>
                <a:gd name="T44" fmla="*/ 712 w 776"/>
                <a:gd name="T45" fmla="*/ 1387 h 2543"/>
                <a:gd name="T46" fmla="*/ 742 w 776"/>
                <a:gd name="T47" fmla="*/ 1219 h 2543"/>
                <a:gd name="T48" fmla="*/ 544 w 776"/>
                <a:gd name="T49" fmla="*/ 115 h 25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rgbClr val="79AF7D"/>
                </a:gs>
                <a:gs pos="50000">
                  <a:srgbClr val="375039"/>
                </a:gs>
                <a:gs pos="100000">
                  <a:srgbClr val="79AF7D"/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9" name="Freeform 48">
              <a:extLst>
                <a:ext uri="{FF2B5EF4-FFF2-40B4-BE49-F238E27FC236}">
                  <a16:creationId xmlns:a16="http://schemas.microsoft.com/office/drawing/2014/main" id="{0C8AC604-EB4E-44B0-84BE-B86394625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6" y="2229"/>
              <a:ext cx="616" cy="1375"/>
            </a:xfrm>
            <a:custGeom>
              <a:avLst/>
              <a:gdLst>
                <a:gd name="T0" fmla="*/ 480 w 617"/>
                <a:gd name="T1" fmla="*/ 3 h 1376"/>
                <a:gd name="T2" fmla="*/ 396 w 617"/>
                <a:gd name="T3" fmla="*/ 381 h 1376"/>
                <a:gd name="T4" fmla="*/ 216 w 617"/>
                <a:gd name="T5" fmla="*/ 771 h 1376"/>
                <a:gd name="T6" fmla="*/ 0 w 617"/>
                <a:gd name="T7" fmla="*/ 1113 h 1376"/>
                <a:gd name="T8" fmla="*/ 102 w 617"/>
                <a:gd name="T9" fmla="*/ 1095 h 1376"/>
                <a:gd name="T10" fmla="*/ 282 w 617"/>
                <a:gd name="T11" fmla="*/ 1113 h 1376"/>
                <a:gd name="T12" fmla="*/ 372 w 617"/>
                <a:gd name="T13" fmla="*/ 1179 h 1376"/>
                <a:gd name="T14" fmla="*/ 426 w 617"/>
                <a:gd name="T15" fmla="*/ 1263 h 1376"/>
                <a:gd name="T16" fmla="*/ 438 w 617"/>
                <a:gd name="T17" fmla="*/ 1359 h 1376"/>
                <a:gd name="T18" fmla="*/ 492 w 617"/>
                <a:gd name="T19" fmla="*/ 1197 h 1376"/>
                <a:gd name="T20" fmla="*/ 558 w 617"/>
                <a:gd name="T21" fmla="*/ 819 h 1376"/>
                <a:gd name="T22" fmla="*/ 600 w 617"/>
                <a:gd name="T23" fmla="*/ 363 h 1376"/>
                <a:gd name="T24" fmla="*/ 480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0" name="Freeform 49">
              <a:extLst>
                <a:ext uri="{FF2B5EF4-FFF2-40B4-BE49-F238E27FC236}">
                  <a16:creationId xmlns:a16="http://schemas.microsoft.com/office/drawing/2014/main" id="{012C9DA4-3F46-44BF-A54B-448E28CB45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3" y="269"/>
              <a:ext cx="575" cy="3179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08 w 576"/>
                <a:gd name="T7" fmla="*/ 1435 h 3180"/>
                <a:gd name="T8" fmla="*/ 570 w 576"/>
                <a:gd name="T9" fmla="*/ 1801 h 3180"/>
                <a:gd name="T10" fmla="*/ 570 w 576"/>
                <a:gd name="T11" fmla="*/ 3049 h 3180"/>
                <a:gd name="T12" fmla="*/ 408 w 576"/>
                <a:gd name="T13" fmla="*/ 2551 h 3180"/>
                <a:gd name="T14" fmla="*/ 252 w 576"/>
                <a:gd name="T15" fmla="*/ 1759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1" name="Freeform 50">
              <a:extLst>
                <a:ext uri="{FF2B5EF4-FFF2-40B4-BE49-F238E27FC236}">
                  <a16:creationId xmlns:a16="http://schemas.microsoft.com/office/drawing/2014/main" id="{068E5747-ED53-403A-8216-6615CC2C3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165"/>
              <a:ext cx="572" cy="1934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75 w 573"/>
                <a:gd name="T5" fmla="*/ 1095 h 1935"/>
                <a:gd name="T6" fmla="*/ 567 w 573"/>
                <a:gd name="T7" fmla="*/ 1569 h 1935"/>
                <a:gd name="T8" fmla="*/ 567 w 573"/>
                <a:gd name="T9" fmla="*/ 1929 h 1935"/>
                <a:gd name="T10" fmla="*/ 315 w 573"/>
                <a:gd name="T11" fmla="*/ 1443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rgbClr val="C16059"/>
                </a:gs>
                <a:gs pos="100000">
                  <a:srgbClr val="DC893E"/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2" name="Freeform 51">
              <a:extLst>
                <a:ext uri="{FF2B5EF4-FFF2-40B4-BE49-F238E27FC236}">
                  <a16:creationId xmlns:a16="http://schemas.microsoft.com/office/drawing/2014/main" id="{737D7AC9-8A08-47CE-AD1F-4F0DD5208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4" y="0"/>
              <a:ext cx="362" cy="2111"/>
            </a:xfrm>
            <a:custGeom>
              <a:avLst/>
              <a:gdLst>
                <a:gd name="T0" fmla="*/ 0 w 363"/>
                <a:gd name="T1" fmla="*/ 2088 h 2112"/>
                <a:gd name="T2" fmla="*/ 66 w 363"/>
                <a:gd name="T3" fmla="*/ 1986 h 2112"/>
                <a:gd name="T4" fmla="*/ 150 w 363"/>
                <a:gd name="T5" fmla="*/ 1458 h 2112"/>
                <a:gd name="T6" fmla="*/ 228 w 363"/>
                <a:gd name="T7" fmla="*/ 678 h 2112"/>
                <a:gd name="T8" fmla="*/ 318 w 363"/>
                <a:gd name="T9" fmla="*/ 0 h 2112"/>
                <a:gd name="T10" fmla="*/ 0 w 363"/>
                <a:gd name="T11" fmla="*/ 0 h 2112"/>
                <a:gd name="T12" fmla="*/ 0 w 363"/>
                <a:gd name="T13" fmla="*/ 2088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3" name="Freeform 52">
              <a:extLst>
                <a:ext uri="{FF2B5EF4-FFF2-40B4-BE49-F238E27FC236}">
                  <a16:creationId xmlns:a16="http://schemas.microsoft.com/office/drawing/2014/main" id="{378EF676-0680-434E-B04A-2B05FD6D01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4" y="1"/>
              <a:ext cx="188" cy="2111"/>
            </a:xfrm>
            <a:custGeom>
              <a:avLst/>
              <a:gdLst>
                <a:gd name="T0" fmla="*/ 0 w 363"/>
                <a:gd name="T1" fmla="*/ 2088 h 2112"/>
                <a:gd name="T2" fmla="*/ 2 w 363"/>
                <a:gd name="T3" fmla="*/ 1986 h 2112"/>
                <a:gd name="T4" fmla="*/ 3 w 363"/>
                <a:gd name="T5" fmla="*/ 1458 h 2112"/>
                <a:gd name="T6" fmla="*/ 5 w 363"/>
                <a:gd name="T7" fmla="*/ 678 h 2112"/>
                <a:gd name="T8" fmla="*/ 6 w 363"/>
                <a:gd name="T9" fmla="*/ 0 h 2112"/>
                <a:gd name="T10" fmla="*/ 0 w 363"/>
                <a:gd name="T11" fmla="*/ 0 h 2112"/>
                <a:gd name="T12" fmla="*/ 0 w 363"/>
                <a:gd name="T13" fmla="*/ 2088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0B854"/>
                </a:gs>
                <a:gs pos="50000">
                  <a:srgbClr val="DC893E"/>
                </a:gs>
                <a:gs pos="100000">
                  <a:srgbClr val="F0B854"/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4" name="Rectangle 53">
              <a:extLst>
                <a:ext uri="{FF2B5EF4-FFF2-40B4-BE49-F238E27FC236}">
                  <a16:creationId xmlns:a16="http://schemas.microsoft.com/office/drawing/2014/main" id="{1FDF2113-A2E6-4BC5-BC3D-193089279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5" y="1"/>
              <a:ext cx="55" cy="4319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6165" name="Freeform 54">
              <a:extLst>
                <a:ext uri="{FF2B5EF4-FFF2-40B4-BE49-F238E27FC236}">
                  <a16:creationId xmlns:a16="http://schemas.microsoft.com/office/drawing/2014/main" id="{A731095A-B06D-4F4C-A380-6B519725B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3" y="3924"/>
              <a:ext cx="733" cy="389"/>
            </a:xfrm>
            <a:custGeom>
              <a:avLst/>
              <a:gdLst>
                <a:gd name="T0" fmla="*/ 1 w 692"/>
                <a:gd name="T1" fmla="*/ 424 h 378"/>
                <a:gd name="T2" fmla="*/ 154 w 692"/>
                <a:gd name="T3" fmla="*/ 405 h 378"/>
                <a:gd name="T4" fmla="*/ 340 w 692"/>
                <a:gd name="T5" fmla="*/ 362 h 378"/>
                <a:gd name="T6" fmla="*/ 498 w 692"/>
                <a:gd name="T7" fmla="*/ 248 h 378"/>
                <a:gd name="T8" fmla="*/ 605 w 692"/>
                <a:gd name="T9" fmla="*/ 107 h 378"/>
                <a:gd name="T10" fmla="*/ 697 w 692"/>
                <a:gd name="T11" fmla="*/ 17 h 378"/>
                <a:gd name="T12" fmla="*/ 815 w 692"/>
                <a:gd name="T13" fmla="*/ 1 h 378"/>
                <a:gd name="T14" fmla="*/ 888 w 692"/>
                <a:gd name="T15" fmla="*/ 27 h 378"/>
                <a:gd name="T16" fmla="*/ 950 w 692"/>
                <a:gd name="T17" fmla="*/ 77 h 378"/>
                <a:gd name="T18" fmla="*/ 950 w 692"/>
                <a:gd name="T19" fmla="*/ 162 h 378"/>
                <a:gd name="T20" fmla="*/ 791 w 692"/>
                <a:gd name="T21" fmla="*/ 268 h 378"/>
                <a:gd name="T22" fmla="*/ 601 w 692"/>
                <a:gd name="T23" fmla="*/ 353 h 378"/>
                <a:gd name="T24" fmla="*/ 345 w 692"/>
                <a:gd name="T25" fmla="*/ 424 h 378"/>
                <a:gd name="T26" fmla="*/ 160 w 692"/>
                <a:gd name="T27" fmla="*/ 448 h 378"/>
                <a:gd name="T28" fmla="*/ 1 w 692"/>
                <a:gd name="T29" fmla="*/ 424 h 3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rgbClr val="DC893E"/>
                </a:gs>
                <a:gs pos="50000">
                  <a:srgbClr val="C16059"/>
                </a:gs>
                <a:gs pos="100000">
                  <a:srgbClr val="DC893E"/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6" name="AutoShape 55">
              <a:extLst>
                <a:ext uri="{FF2B5EF4-FFF2-40B4-BE49-F238E27FC236}">
                  <a16:creationId xmlns:a16="http://schemas.microsoft.com/office/drawing/2014/main" id="{A3B2FE2D-4D36-427A-A4E0-013B97C282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725" y="2089"/>
              <a:ext cx="4319" cy="141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45 h 21600"/>
                <a:gd name="T14" fmla="*/ 19495 w 21600"/>
                <a:gd name="T15" fmla="*/ 1945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C16059"/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endParaRPr lang="ru-RU"/>
            </a:p>
          </p:txBody>
        </p:sp>
      </p:grpSp>
      <p:sp>
        <p:nvSpPr>
          <p:cNvPr id="6147" name="Rectangle 56">
            <a:extLst>
              <a:ext uri="{FF2B5EF4-FFF2-40B4-BE49-F238E27FC236}">
                <a16:creationId xmlns:a16="http://schemas.microsoft.com/office/drawing/2014/main" id="{0E635C68-550E-47B6-8594-361841741F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142875"/>
            <a:ext cx="74755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6148" name="Rectangle 57">
            <a:extLst>
              <a:ext uri="{FF2B5EF4-FFF2-40B4-BE49-F238E27FC236}">
                <a16:creationId xmlns:a16="http://schemas.microsoft.com/office/drawing/2014/main" id="{FE757850-0DAD-42A6-B51A-172E4B3304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50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7226" name="Rectangle 58">
            <a:extLst>
              <a:ext uri="{FF2B5EF4-FFF2-40B4-BE49-F238E27FC236}">
                <a16:creationId xmlns:a16="http://schemas.microsoft.com/office/drawing/2014/main" id="{B1DF2EC2-707D-49A8-BE4F-7E1820C95ABF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01625" y="6242050"/>
            <a:ext cx="1781175" cy="4730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</a:tabLst>
              <a:defRPr sz="10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227" name="Rectangle 59">
            <a:extLst>
              <a:ext uri="{FF2B5EF4-FFF2-40B4-BE49-F238E27FC236}">
                <a16:creationId xmlns:a16="http://schemas.microsoft.com/office/drawing/2014/main" id="{62602F2A-5D80-4980-A226-5473D354264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2257425" y="6248400"/>
            <a:ext cx="3454400" cy="4730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228" name="Rectangle 60">
            <a:extLst>
              <a:ext uri="{FF2B5EF4-FFF2-40B4-BE49-F238E27FC236}">
                <a16:creationId xmlns:a16="http://schemas.microsoft.com/office/drawing/2014/main" id="{2C48F756-100E-45FF-8F00-DB08054187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5867400" y="6248400"/>
            <a:ext cx="1754188" cy="4730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000">
                <a:solidFill>
                  <a:srgbClr val="000000"/>
                </a:solidFill>
                <a:latin typeface="Times New Roman" panose="02020603050405020304" pitchFamily="18" charset="0"/>
                <a:cs typeface="Arial Unicode MS" charset="0"/>
              </a:defRPr>
            </a:lvl1pPr>
          </a:lstStyle>
          <a:p>
            <a:pPr>
              <a:defRPr/>
            </a:pPr>
            <a:fld id="{D27E6995-C6C4-4795-A60D-0051EDCDC5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F7D47D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F7D47D"/>
          </a:solidFill>
          <a:latin typeface="Arial" charset="0"/>
          <a:ea typeface="Microsoft YaHei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F7D47D"/>
          </a:solidFill>
          <a:latin typeface="Arial" charset="0"/>
          <a:ea typeface="Microsoft YaHei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F7D47D"/>
          </a:solidFill>
          <a:latin typeface="Arial" charset="0"/>
          <a:ea typeface="Microsoft YaHei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F7D47D"/>
          </a:solidFill>
          <a:latin typeface="Arial" charset="0"/>
          <a:ea typeface="Microsoft YaHei" charset="-122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7D47D"/>
          </a:solidFill>
          <a:latin typeface="Arial" charset="0"/>
          <a:ea typeface="Microsoft YaHei" charset="-122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7D47D"/>
          </a:solidFill>
          <a:latin typeface="Arial" charset="0"/>
          <a:ea typeface="Microsoft YaHei" charset="-122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7D47D"/>
          </a:solidFill>
          <a:latin typeface="Arial" charset="0"/>
          <a:ea typeface="Microsoft YaHei" charset="-122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7D47D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2F1311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2F1311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2F1311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2F1311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2F1311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2F1311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2F1311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2F1311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2F131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60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>
            <a:extLst>
              <a:ext uri="{FF2B5EF4-FFF2-40B4-BE49-F238E27FC236}">
                <a16:creationId xmlns:a16="http://schemas.microsoft.com/office/drawing/2014/main" id="{0ECA2F14-D472-41BE-8E0C-14F46EB0D35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8288" cy="6869113"/>
            <a:chOff x="0" y="0"/>
            <a:chExt cx="5769" cy="4327"/>
          </a:xfrm>
        </p:grpSpPr>
        <p:sp>
          <p:nvSpPr>
            <p:cNvPr id="7175" name="Rectangle 2">
              <a:extLst>
                <a:ext uri="{FF2B5EF4-FFF2-40B4-BE49-F238E27FC236}">
                  <a16:creationId xmlns:a16="http://schemas.microsoft.com/office/drawing/2014/main" id="{5AF60E42-1CDD-4E35-8D5B-855B05352D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186"/>
              <a:ext cx="5088" cy="14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C1605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7176" name="Rectangle 3">
              <a:extLst>
                <a:ext uri="{FF2B5EF4-FFF2-40B4-BE49-F238E27FC236}">
                  <a16:creationId xmlns:a16="http://schemas.microsoft.com/office/drawing/2014/main" id="{4F3A55E8-0B35-4957-A867-AB4DB16CA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088" cy="125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C1605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7177" name="Rectangle 4">
              <a:extLst>
                <a:ext uri="{FF2B5EF4-FFF2-40B4-BE49-F238E27FC236}">
                  <a16:creationId xmlns:a16="http://schemas.microsoft.com/office/drawing/2014/main" id="{3BF71960-52D5-4D41-BFD5-7A0EC321D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" y="0"/>
              <a:ext cx="757" cy="4319"/>
            </a:xfrm>
            <a:prstGeom prst="rect">
              <a:avLst/>
            </a:prstGeom>
            <a:gradFill rotWithShape="0">
              <a:gsLst>
                <a:gs pos="0">
                  <a:srgbClr val="B39A6C"/>
                </a:gs>
                <a:gs pos="50000">
                  <a:srgbClr val="D5B781"/>
                </a:gs>
                <a:gs pos="100000">
                  <a:srgbClr val="B39A6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grpSp>
          <p:nvGrpSpPr>
            <p:cNvPr id="7178" name="Group 5">
              <a:extLst>
                <a:ext uri="{FF2B5EF4-FFF2-40B4-BE49-F238E27FC236}">
                  <a16:creationId xmlns:a16="http://schemas.microsoft.com/office/drawing/2014/main" id="{D70B347E-B7C8-4788-BEB0-9A43B987EF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1"/>
              <a:ext cx="815" cy="3973"/>
              <a:chOff x="4944" y="1"/>
              <a:chExt cx="815" cy="3973"/>
            </a:xfrm>
          </p:grpSpPr>
          <p:grpSp>
            <p:nvGrpSpPr>
              <p:cNvPr id="7190" name="Group 6">
                <a:extLst>
                  <a:ext uri="{FF2B5EF4-FFF2-40B4-BE49-F238E27FC236}">
                    <a16:creationId xmlns:a16="http://schemas.microsoft.com/office/drawing/2014/main" id="{2C4CFE53-B709-4170-A62E-72ADDA073A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80" y="1"/>
                <a:ext cx="479" cy="1429"/>
                <a:chOff x="5280" y="1"/>
                <a:chExt cx="479" cy="1429"/>
              </a:xfrm>
            </p:grpSpPr>
            <p:grpSp>
              <p:nvGrpSpPr>
                <p:cNvPr id="7211" name="Group 7">
                  <a:extLst>
                    <a:ext uri="{FF2B5EF4-FFF2-40B4-BE49-F238E27FC236}">
                      <a16:creationId xmlns:a16="http://schemas.microsoft.com/office/drawing/2014/main" id="{0F17AB85-4864-47CC-B6C2-D108044CD32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483" y="1"/>
                  <a:ext cx="175" cy="173"/>
                  <a:chOff x="5483" y="1"/>
                  <a:chExt cx="175" cy="173"/>
                </a:xfrm>
              </p:grpSpPr>
              <p:grpSp>
                <p:nvGrpSpPr>
                  <p:cNvPr id="7220" name="Group 8">
                    <a:extLst>
                      <a:ext uri="{FF2B5EF4-FFF2-40B4-BE49-F238E27FC236}">
                        <a16:creationId xmlns:a16="http://schemas.microsoft.com/office/drawing/2014/main" id="{5C20004A-7BC5-4776-B811-7CDDB7A5C74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483" y="1"/>
                    <a:ext cx="175" cy="173"/>
                    <a:chOff x="5483" y="1"/>
                    <a:chExt cx="175" cy="173"/>
                  </a:xfrm>
                </p:grpSpPr>
                <p:sp>
                  <p:nvSpPr>
                    <p:cNvPr id="7227" name="Freeform 9">
                      <a:extLst>
                        <a:ext uri="{FF2B5EF4-FFF2-40B4-BE49-F238E27FC236}">
                          <a16:creationId xmlns:a16="http://schemas.microsoft.com/office/drawing/2014/main" id="{3E3E214D-88DA-429D-82B7-9408FEDC85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5400000">
                      <a:off x="5505" y="-22"/>
                      <a:ext cx="126" cy="175"/>
                    </a:xfrm>
                    <a:custGeom>
                      <a:avLst/>
                      <a:gdLst>
                        <a:gd name="T0" fmla="*/ 0 w 1231"/>
                        <a:gd name="T1" fmla="*/ 0 h 2560"/>
                        <a:gd name="T2" fmla="*/ 0 w 1231"/>
                        <a:gd name="T3" fmla="*/ 0 h 2560"/>
                        <a:gd name="T4" fmla="*/ 0 w 1231"/>
                        <a:gd name="T5" fmla="*/ 0 h 2560"/>
                        <a:gd name="T6" fmla="*/ 0 w 1231"/>
                        <a:gd name="T7" fmla="*/ 0 h 2560"/>
                        <a:gd name="T8" fmla="*/ 0 w 1231"/>
                        <a:gd name="T9" fmla="*/ 0 h 2560"/>
                        <a:gd name="T10" fmla="*/ 0 w 1231"/>
                        <a:gd name="T11" fmla="*/ 0 h 2560"/>
                        <a:gd name="T12" fmla="*/ 0 w 1231"/>
                        <a:gd name="T13" fmla="*/ 0 h 2560"/>
                        <a:gd name="T14" fmla="*/ 0 w 1231"/>
                        <a:gd name="T15" fmla="*/ 0 h 2560"/>
                        <a:gd name="T16" fmla="*/ 0 w 1231"/>
                        <a:gd name="T17" fmla="*/ 0 h 2560"/>
                        <a:gd name="T18" fmla="*/ 0 w 1231"/>
                        <a:gd name="T19" fmla="*/ 0 h 2560"/>
                        <a:gd name="T20" fmla="*/ 0 w 1231"/>
                        <a:gd name="T21" fmla="*/ 0 h 2560"/>
                        <a:gd name="T22" fmla="*/ 0 w 1231"/>
                        <a:gd name="T23" fmla="*/ 0 h 2560"/>
                        <a:gd name="T24" fmla="*/ 0 w 1231"/>
                        <a:gd name="T25" fmla="*/ 0 h 2560"/>
                        <a:gd name="T26" fmla="*/ 0 w 1231"/>
                        <a:gd name="T27" fmla="*/ 0 h 2560"/>
                        <a:gd name="T28" fmla="*/ 0 w 1231"/>
                        <a:gd name="T29" fmla="*/ 0 h 2560"/>
                        <a:gd name="T30" fmla="*/ 0 w 1231"/>
                        <a:gd name="T31" fmla="*/ 0 h 2560"/>
                        <a:gd name="T32" fmla="*/ 0 w 1231"/>
                        <a:gd name="T33" fmla="*/ 0 h 2560"/>
                        <a:gd name="T34" fmla="*/ 0 w 1231"/>
                        <a:gd name="T35" fmla="*/ 0 h 2560"/>
                        <a:gd name="T36" fmla="*/ 0 w 1231"/>
                        <a:gd name="T37" fmla="*/ 0 h 2560"/>
                        <a:gd name="T38" fmla="*/ 0 w 1231"/>
                        <a:gd name="T39" fmla="*/ 0 h 2560"/>
                        <a:gd name="T40" fmla="*/ 0 w 1231"/>
                        <a:gd name="T41" fmla="*/ 0 h 2560"/>
                        <a:gd name="T42" fmla="*/ 0 w 1231"/>
                        <a:gd name="T43" fmla="*/ 0 h 2560"/>
                        <a:gd name="T44" fmla="*/ 0 w 1231"/>
                        <a:gd name="T45" fmla="*/ 0 h 2560"/>
                        <a:gd name="T46" fmla="*/ 0 w 1231"/>
                        <a:gd name="T47" fmla="*/ 0 h 2560"/>
                        <a:gd name="T48" fmla="*/ 0 w 1231"/>
                        <a:gd name="T49" fmla="*/ 0 h 2560"/>
                        <a:gd name="T50" fmla="*/ 0 w 1231"/>
                        <a:gd name="T51" fmla="*/ 0 h 2560"/>
                        <a:gd name="T52" fmla="*/ 0 w 1231"/>
                        <a:gd name="T53" fmla="*/ 0 h 2560"/>
                        <a:gd name="T54" fmla="*/ 0 w 1231"/>
                        <a:gd name="T55" fmla="*/ 0 h 2560"/>
                        <a:gd name="T56" fmla="*/ 0 w 1231"/>
                        <a:gd name="T57" fmla="*/ 0 h 2560"/>
                        <a:gd name="T58" fmla="*/ 0 w 1231"/>
                        <a:gd name="T59" fmla="*/ 0 h 2560"/>
                        <a:gd name="T60" fmla="*/ 0 w 1231"/>
                        <a:gd name="T61" fmla="*/ 0 h 2560"/>
                        <a:gd name="T62" fmla="*/ 0 w 1231"/>
                        <a:gd name="T63" fmla="*/ 0 h 2560"/>
                        <a:gd name="T64" fmla="*/ 0 w 1231"/>
                        <a:gd name="T65" fmla="*/ 0 h 2560"/>
                        <a:gd name="T66" fmla="*/ 0 w 1231"/>
                        <a:gd name="T67" fmla="*/ 0 h 2560"/>
                        <a:gd name="T68" fmla="*/ 0 w 1231"/>
                        <a:gd name="T69" fmla="*/ 0 h 2560"/>
                        <a:gd name="T70" fmla="*/ 0 w 1231"/>
                        <a:gd name="T71" fmla="*/ 0 h 2560"/>
                        <a:gd name="T72" fmla="*/ 0 w 1231"/>
                        <a:gd name="T73" fmla="*/ 0 h 2560"/>
                        <a:gd name="T74" fmla="*/ 0 w 1231"/>
                        <a:gd name="T75" fmla="*/ 0 h 2560"/>
                        <a:gd name="T76" fmla="*/ 0 w 1231"/>
                        <a:gd name="T77" fmla="*/ 0 h 2560"/>
                        <a:gd name="T78" fmla="*/ 0 w 1231"/>
                        <a:gd name="T79" fmla="*/ 0 h 2560"/>
                        <a:gd name="T80" fmla="*/ 0 w 1231"/>
                        <a:gd name="T81" fmla="*/ 0 h 2560"/>
                        <a:gd name="T82" fmla="*/ 0 w 1231"/>
                        <a:gd name="T83" fmla="*/ 0 h 2560"/>
                        <a:gd name="T84" fmla="*/ 0 w 1231"/>
                        <a:gd name="T85" fmla="*/ 0 h 2560"/>
                        <a:gd name="T86" fmla="*/ 0 w 1231"/>
                        <a:gd name="T87" fmla="*/ 0 h 2560"/>
                        <a:gd name="T88" fmla="*/ 0 w 1231"/>
                        <a:gd name="T89" fmla="*/ 0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228" name="Freeform 10">
                      <a:extLst>
                        <a:ext uri="{FF2B5EF4-FFF2-40B4-BE49-F238E27FC236}">
                          <a16:creationId xmlns:a16="http://schemas.microsoft.com/office/drawing/2014/main" id="{F8054DC6-995F-4F60-9953-53B0D82956A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5400000">
                      <a:off x="5512" y="60"/>
                      <a:ext cx="88" cy="141"/>
                    </a:xfrm>
                    <a:custGeom>
                      <a:avLst/>
                      <a:gdLst>
                        <a:gd name="T0" fmla="*/ 0 w 865"/>
                        <a:gd name="T1" fmla="*/ 0 h 2071"/>
                        <a:gd name="T2" fmla="*/ 0 w 865"/>
                        <a:gd name="T3" fmla="*/ 0 h 2071"/>
                        <a:gd name="T4" fmla="*/ 0 w 865"/>
                        <a:gd name="T5" fmla="*/ 0 h 2071"/>
                        <a:gd name="T6" fmla="*/ 0 w 865"/>
                        <a:gd name="T7" fmla="*/ 0 h 2071"/>
                        <a:gd name="T8" fmla="*/ 0 w 865"/>
                        <a:gd name="T9" fmla="*/ 0 h 2071"/>
                        <a:gd name="T10" fmla="*/ 0 w 865"/>
                        <a:gd name="T11" fmla="*/ 0 h 2071"/>
                        <a:gd name="T12" fmla="*/ 0 w 865"/>
                        <a:gd name="T13" fmla="*/ 0 h 2071"/>
                        <a:gd name="T14" fmla="*/ 0 w 865"/>
                        <a:gd name="T15" fmla="*/ 0 h 2071"/>
                        <a:gd name="T16" fmla="*/ 0 w 865"/>
                        <a:gd name="T17" fmla="*/ 0 h 2071"/>
                        <a:gd name="T18" fmla="*/ 0 w 865"/>
                        <a:gd name="T19" fmla="*/ 0 h 2071"/>
                        <a:gd name="T20" fmla="*/ 0 w 865"/>
                        <a:gd name="T21" fmla="*/ 0 h 2071"/>
                        <a:gd name="T22" fmla="*/ 0 w 865"/>
                        <a:gd name="T23" fmla="*/ 0 h 2071"/>
                        <a:gd name="T24" fmla="*/ 0 w 865"/>
                        <a:gd name="T25" fmla="*/ 0 h 2071"/>
                        <a:gd name="T26" fmla="*/ 0 w 865"/>
                        <a:gd name="T27" fmla="*/ 0 h 2071"/>
                        <a:gd name="T28" fmla="*/ 0 w 865"/>
                        <a:gd name="T29" fmla="*/ 0 h 2071"/>
                        <a:gd name="T30" fmla="*/ 0 w 865"/>
                        <a:gd name="T31" fmla="*/ 0 h 2071"/>
                        <a:gd name="T32" fmla="*/ 0 w 865"/>
                        <a:gd name="T33" fmla="*/ 0 h 2071"/>
                        <a:gd name="T34" fmla="*/ 0 w 865"/>
                        <a:gd name="T35" fmla="*/ 0 h 2071"/>
                        <a:gd name="T36" fmla="*/ 0 w 865"/>
                        <a:gd name="T37" fmla="*/ 0 h 2071"/>
                        <a:gd name="T38" fmla="*/ 0 w 865"/>
                        <a:gd name="T39" fmla="*/ 0 h 2071"/>
                        <a:gd name="T40" fmla="*/ 0 w 865"/>
                        <a:gd name="T41" fmla="*/ 0 h 2071"/>
                        <a:gd name="T42" fmla="*/ 0 w 865"/>
                        <a:gd name="T43" fmla="*/ 0 h 2071"/>
                        <a:gd name="T44" fmla="*/ 0 w 865"/>
                        <a:gd name="T45" fmla="*/ 0 h 2071"/>
                        <a:gd name="T46" fmla="*/ 0 w 865"/>
                        <a:gd name="T47" fmla="*/ 0 h 2071"/>
                        <a:gd name="T48" fmla="*/ 0 w 865"/>
                        <a:gd name="T49" fmla="*/ 0 h 2071"/>
                        <a:gd name="T50" fmla="*/ 0 w 865"/>
                        <a:gd name="T51" fmla="*/ 0 h 2071"/>
                        <a:gd name="T52" fmla="*/ 0 w 865"/>
                        <a:gd name="T53" fmla="*/ 0 h 2071"/>
                        <a:gd name="T54" fmla="*/ 0 w 865"/>
                        <a:gd name="T55" fmla="*/ 0 h 2071"/>
                        <a:gd name="T56" fmla="*/ 0 w 865"/>
                        <a:gd name="T57" fmla="*/ 0 h 2071"/>
                        <a:gd name="T58" fmla="*/ 0 w 865"/>
                        <a:gd name="T59" fmla="*/ 0 h 2071"/>
                        <a:gd name="T60" fmla="*/ 0 w 865"/>
                        <a:gd name="T61" fmla="*/ 0 h 2071"/>
                        <a:gd name="T62" fmla="*/ 0 w 865"/>
                        <a:gd name="T63" fmla="*/ 0 h 2071"/>
                        <a:gd name="T64" fmla="*/ 0 w 865"/>
                        <a:gd name="T65" fmla="*/ 0 h 2071"/>
                        <a:gd name="T66" fmla="*/ 0 w 865"/>
                        <a:gd name="T67" fmla="*/ 0 h 2071"/>
                        <a:gd name="T68" fmla="*/ 0 w 865"/>
                        <a:gd name="T69" fmla="*/ 0 h 2071"/>
                        <a:gd name="T70" fmla="*/ 0 w 865"/>
                        <a:gd name="T71" fmla="*/ 0 h 2071"/>
                        <a:gd name="T72" fmla="*/ 0 w 865"/>
                        <a:gd name="T73" fmla="*/ 0 h 2071"/>
                        <a:gd name="T74" fmla="*/ 0 w 865"/>
                        <a:gd name="T75" fmla="*/ 0 h 2071"/>
                        <a:gd name="T76" fmla="*/ 0 w 865"/>
                        <a:gd name="T77" fmla="*/ 0 h 2071"/>
                        <a:gd name="T78" fmla="*/ 0 w 865"/>
                        <a:gd name="T79" fmla="*/ 0 h 2071"/>
                        <a:gd name="T80" fmla="*/ 0 w 865"/>
                        <a:gd name="T81" fmla="*/ 0 h 2071"/>
                        <a:gd name="T82" fmla="*/ 0 w 865"/>
                        <a:gd name="T83" fmla="*/ 0 h 2071"/>
                        <a:gd name="T84" fmla="*/ 0 w 865"/>
                        <a:gd name="T85" fmla="*/ 0 h 2071"/>
                        <a:gd name="T86" fmla="*/ 0 w 865"/>
                        <a:gd name="T87" fmla="*/ 0 h 2071"/>
                        <a:gd name="T88" fmla="*/ 0 w 865"/>
                        <a:gd name="T89" fmla="*/ 0 h 2071"/>
                        <a:gd name="T90" fmla="*/ 0 w 865"/>
                        <a:gd name="T91" fmla="*/ 0 h 2071"/>
                        <a:gd name="T92" fmla="*/ 0 w 865"/>
                        <a:gd name="T93" fmla="*/ 0 h 2071"/>
                        <a:gd name="T94" fmla="*/ 0 w 865"/>
                        <a:gd name="T95" fmla="*/ 0 h 2071"/>
                        <a:gd name="T96" fmla="*/ 0 w 865"/>
                        <a:gd name="T97" fmla="*/ 0 h 2071"/>
                        <a:gd name="T98" fmla="*/ 0 w 865"/>
                        <a:gd name="T99" fmla="*/ 0 h 2071"/>
                        <a:gd name="T100" fmla="*/ 0 w 865"/>
                        <a:gd name="T101" fmla="*/ 0 h 2071"/>
                        <a:gd name="T102" fmla="*/ 0 w 865"/>
                        <a:gd name="T103" fmla="*/ 0 h 2071"/>
                        <a:gd name="T104" fmla="*/ 0 w 865"/>
                        <a:gd name="T105" fmla="*/ 0 h 2071"/>
                        <a:gd name="T106" fmla="*/ 0 w 865"/>
                        <a:gd name="T107" fmla="*/ 0 h 2071"/>
                        <a:gd name="T108" fmla="*/ 0 w 865"/>
                        <a:gd name="T109" fmla="*/ 0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7221" name="Oval 11">
                    <a:extLst>
                      <a:ext uri="{FF2B5EF4-FFF2-40B4-BE49-F238E27FC236}">
                        <a16:creationId xmlns:a16="http://schemas.microsoft.com/office/drawing/2014/main" id="{FC534DA4-2234-41CF-8E1A-D851BE7E29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5559" y="83"/>
                    <a:ext cx="16" cy="16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</a:pPr>
                    <a:endParaRPr lang="ru-RU" altLang="ru-RU"/>
                  </a:p>
                </p:txBody>
              </p:sp>
              <p:sp>
                <p:nvSpPr>
                  <p:cNvPr id="7222" name="Freeform 12">
                    <a:extLst>
                      <a:ext uri="{FF2B5EF4-FFF2-40B4-BE49-F238E27FC236}">
                        <a16:creationId xmlns:a16="http://schemas.microsoft.com/office/drawing/2014/main" id="{EB676AD4-5AAB-44C6-AD98-95D477FBA55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5514" y="48"/>
                    <a:ext cx="26" cy="35"/>
                  </a:xfrm>
                  <a:custGeom>
                    <a:avLst/>
                    <a:gdLst>
                      <a:gd name="T0" fmla="*/ 0 w 266"/>
                      <a:gd name="T1" fmla="*/ 0 h 521"/>
                      <a:gd name="T2" fmla="*/ 0 w 266"/>
                      <a:gd name="T3" fmla="*/ 0 h 521"/>
                      <a:gd name="T4" fmla="*/ 0 w 266"/>
                      <a:gd name="T5" fmla="*/ 0 h 521"/>
                      <a:gd name="T6" fmla="*/ 0 w 266"/>
                      <a:gd name="T7" fmla="*/ 0 h 521"/>
                      <a:gd name="T8" fmla="*/ 0 w 266"/>
                      <a:gd name="T9" fmla="*/ 0 h 521"/>
                      <a:gd name="T10" fmla="*/ 0 w 266"/>
                      <a:gd name="T11" fmla="*/ 0 h 521"/>
                      <a:gd name="T12" fmla="*/ 0 w 266"/>
                      <a:gd name="T13" fmla="*/ 0 h 521"/>
                      <a:gd name="T14" fmla="*/ 0 w 266"/>
                      <a:gd name="T15" fmla="*/ 0 h 521"/>
                      <a:gd name="T16" fmla="*/ 0 w 266"/>
                      <a:gd name="T17" fmla="*/ 0 h 521"/>
                      <a:gd name="T18" fmla="*/ 0 w 266"/>
                      <a:gd name="T19" fmla="*/ 0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223" name="Freeform 13">
                    <a:extLst>
                      <a:ext uri="{FF2B5EF4-FFF2-40B4-BE49-F238E27FC236}">
                        <a16:creationId xmlns:a16="http://schemas.microsoft.com/office/drawing/2014/main" id="{478AD71D-7B3A-4DEA-AFC9-9989135EAAA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5562" y="38"/>
                    <a:ext cx="39" cy="22"/>
                  </a:xfrm>
                  <a:custGeom>
                    <a:avLst/>
                    <a:gdLst>
                      <a:gd name="T0" fmla="*/ 0 w 392"/>
                      <a:gd name="T1" fmla="*/ 0 h 340"/>
                      <a:gd name="T2" fmla="*/ 0 w 392"/>
                      <a:gd name="T3" fmla="*/ 0 h 340"/>
                      <a:gd name="T4" fmla="*/ 0 w 392"/>
                      <a:gd name="T5" fmla="*/ 0 h 340"/>
                      <a:gd name="T6" fmla="*/ 0 w 392"/>
                      <a:gd name="T7" fmla="*/ 0 h 340"/>
                      <a:gd name="T8" fmla="*/ 0 w 392"/>
                      <a:gd name="T9" fmla="*/ 0 h 340"/>
                      <a:gd name="T10" fmla="*/ 0 w 392"/>
                      <a:gd name="T11" fmla="*/ 0 h 340"/>
                      <a:gd name="T12" fmla="*/ 0 w 392"/>
                      <a:gd name="T13" fmla="*/ 0 h 340"/>
                      <a:gd name="T14" fmla="*/ 0 w 392"/>
                      <a:gd name="T15" fmla="*/ 0 h 340"/>
                      <a:gd name="T16" fmla="*/ 0 w 392"/>
                      <a:gd name="T17" fmla="*/ 0 h 340"/>
                      <a:gd name="T18" fmla="*/ 0 w 392"/>
                      <a:gd name="T19" fmla="*/ 0 h 340"/>
                      <a:gd name="T20" fmla="*/ 0 w 392"/>
                      <a:gd name="T21" fmla="*/ 0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224" name="Freeform 14">
                    <a:extLst>
                      <a:ext uri="{FF2B5EF4-FFF2-40B4-BE49-F238E27FC236}">
                        <a16:creationId xmlns:a16="http://schemas.microsoft.com/office/drawing/2014/main" id="{ED667E12-ADB6-45A2-91DC-5B861B7D0C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5603" y="72"/>
                    <a:ext cx="14" cy="37"/>
                  </a:xfrm>
                  <a:custGeom>
                    <a:avLst/>
                    <a:gdLst>
                      <a:gd name="T0" fmla="*/ 0 w 151"/>
                      <a:gd name="T1" fmla="*/ 0 h 558"/>
                      <a:gd name="T2" fmla="*/ 0 w 151"/>
                      <a:gd name="T3" fmla="*/ 0 h 558"/>
                      <a:gd name="T4" fmla="*/ 0 w 151"/>
                      <a:gd name="T5" fmla="*/ 0 h 558"/>
                      <a:gd name="T6" fmla="*/ 0 w 151"/>
                      <a:gd name="T7" fmla="*/ 0 h 558"/>
                      <a:gd name="T8" fmla="*/ 0 w 151"/>
                      <a:gd name="T9" fmla="*/ 0 h 558"/>
                      <a:gd name="T10" fmla="*/ 0 w 151"/>
                      <a:gd name="T11" fmla="*/ 0 h 558"/>
                      <a:gd name="T12" fmla="*/ 0 w 151"/>
                      <a:gd name="T13" fmla="*/ 0 h 558"/>
                      <a:gd name="T14" fmla="*/ 0 w 151"/>
                      <a:gd name="T15" fmla="*/ 0 h 558"/>
                      <a:gd name="T16" fmla="*/ 0 w 151"/>
                      <a:gd name="T17" fmla="*/ 0 h 558"/>
                      <a:gd name="T18" fmla="*/ 0 w 151"/>
                      <a:gd name="T19" fmla="*/ 0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225" name="Freeform 15">
                    <a:extLst>
                      <a:ext uri="{FF2B5EF4-FFF2-40B4-BE49-F238E27FC236}">
                        <a16:creationId xmlns:a16="http://schemas.microsoft.com/office/drawing/2014/main" id="{1DC989DC-70BA-459A-93A6-65BECE45299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5558" y="119"/>
                    <a:ext cx="39" cy="16"/>
                  </a:xfrm>
                  <a:custGeom>
                    <a:avLst/>
                    <a:gdLst>
                      <a:gd name="T0" fmla="*/ 0 w 392"/>
                      <a:gd name="T1" fmla="*/ 0 h 253"/>
                      <a:gd name="T2" fmla="*/ 0 w 392"/>
                      <a:gd name="T3" fmla="*/ 0 h 253"/>
                      <a:gd name="T4" fmla="*/ 0 w 392"/>
                      <a:gd name="T5" fmla="*/ 0 h 253"/>
                      <a:gd name="T6" fmla="*/ 0 w 392"/>
                      <a:gd name="T7" fmla="*/ 0 h 253"/>
                      <a:gd name="T8" fmla="*/ 0 w 392"/>
                      <a:gd name="T9" fmla="*/ 0 h 253"/>
                      <a:gd name="T10" fmla="*/ 0 w 392"/>
                      <a:gd name="T11" fmla="*/ 0 h 253"/>
                      <a:gd name="T12" fmla="*/ 0 w 392"/>
                      <a:gd name="T13" fmla="*/ 0 h 253"/>
                      <a:gd name="T14" fmla="*/ 0 w 392"/>
                      <a:gd name="T15" fmla="*/ 0 h 253"/>
                      <a:gd name="T16" fmla="*/ 0 w 392"/>
                      <a:gd name="T17" fmla="*/ 0 h 253"/>
                      <a:gd name="T18" fmla="*/ 0 w 392"/>
                      <a:gd name="T19" fmla="*/ 0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226" name="Freeform 16">
                    <a:extLst>
                      <a:ext uri="{FF2B5EF4-FFF2-40B4-BE49-F238E27FC236}">
                        <a16:creationId xmlns:a16="http://schemas.microsoft.com/office/drawing/2014/main" id="{315767E5-773D-4C75-870C-4CD7CA64193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5526" y="103"/>
                    <a:ext cx="23" cy="26"/>
                  </a:xfrm>
                  <a:custGeom>
                    <a:avLst/>
                    <a:gdLst>
                      <a:gd name="T0" fmla="*/ 0 w 238"/>
                      <a:gd name="T1" fmla="*/ 0 h 386"/>
                      <a:gd name="T2" fmla="*/ 0 w 238"/>
                      <a:gd name="T3" fmla="*/ 0 h 386"/>
                      <a:gd name="T4" fmla="*/ 0 w 238"/>
                      <a:gd name="T5" fmla="*/ 0 h 386"/>
                      <a:gd name="T6" fmla="*/ 0 w 238"/>
                      <a:gd name="T7" fmla="*/ 0 h 386"/>
                      <a:gd name="T8" fmla="*/ 0 w 238"/>
                      <a:gd name="T9" fmla="*/ 0 h 386"/>
                      <a:gd name="T10" fmla="*/ 0 w 238"/>
                      <a:gd name="T11" fmla="*/ 0 h 386"/>
                      <a:gd name="T12" fmla="*/ 0 w 238"/>
                      <a:gd name="T13" fmla="*/ 0 h 386"/>
                      <a:gd name="T14" fmla="*/ 0 w 238"/>
                      <a:gd name="T15" fmla="*/ 0 h 386"/>
                      <a:gd name="T16" fmla="*/ 0 w 238"/>
                      <a:gd name="T17" fmla="*/ 0 h 386"/>
                      <a:gd name="T18" fmla="*/ 0 w 238"/>
                      <a:gd name="T19" fmla="*/ 0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pic>
              <p:nvPicPr>
                <p:cNvPr id="7212" name="Picture 17">
                  <a:extLst>
                    <a:ext uri="{FF2B5EF4-FFF2-40B4-BE49-F238E27FC236}">
                      <a16:creationId xmlns:a16="http://schemas.microsoft.com/office/drawing/2014/main" id="{321E34FB-345B-4D0F-9E3B-D2AE0CFDF3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13" name="Picture 18">
                  <a:extLst>
                    <a:ext uri="{FF2B5EF4-FFF2-40B4-BE49-F238E27FC236}">
                      <a16:creationId xmlns:a16="http://schemas.microsoft.com/office/drawing/2014/main" id="{839686AE-B527-4329-A7D3-993A421867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14" name="Picture 19">
                  <a:extLst>
                    <a:ext uri="{FF2B5EF4-FFF2-40B4-BE49-F238E27FC236}">
                      <a16:creationId xmlns:a16="http://schemas.microsoft.com/office/drawing/2014/main" id="{B59AF76C-BE2D-47D1-BAE7-657BF3C959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15" name="Picture 20">
                  <a:extLst>
                    <a:ext uri="{FF2B5EF4-FFF2-40B4-BE49-F238E27FC236}">
                      <a16:creationId xmlns:a16="http://schemas.microsoft.com/office/drawing/2014/main" id="{6DCCFFCC-8311-43B6-BAE1-116FE976AD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16" name="Picture 21">
                  <a:extLst>
                    <a:ext uri="{FF2B5EF4-FFF2-40B4-BE49-F238E27FC236}">
                      <a16:creationId xmlns:a16="http://schemas.microsoft.com/office/drawing/2014/main" id="{96E3D619-357B-4A62-855F-DA3A274663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17" name="Picture 22">
                  <a:extLst>
                    <a:ext uri="{FF2B5EF4-FFF2-40B4-BE49-F238E27FC236}">
                      <a16:creationId xmlns:a16="http://schemas.microsoft.com/office/drawing/2014/main" id="{5FC2B947-6E54-4218-95B0-1335B53CE2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18" name="Picture 23">
                  <a:extLst>
                    <a:ext uri="{FF2B5EF4-FFF2-40B4-BE49-F238E27FC236}">
                      <a16:creationId xmlns:a16="http://schemas.microsoft.com/office/drawing/2014/main" id="{30B07193-1589-4D0A-BFD4-E404E8EA25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19" name="Picture 24">
                  <a:extLst>
                    <a:ext uri="{FF2B5EF4-FFF2-40B4-BE49-F238E27FC236}">
                      <a16:creationId xmlns:a16="http://schemas.microsoft.com/office/drawing/2014/main" id="{4EC9663D-2B49-45EB-AEC9-9F7AAB12F6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191" name="Group 25">
                <a:extLst>
                  <a:ext uri="{FF2B5EF4-FFF2-40B4-BE49-F238E27FC236}">
                    <a16:creationId xmlns:a16="http://schemas.microsoft.com/office/drawing/2014/main" id="{A11E1762-8B58-4890-8E04-6A9D4BAA43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44" y="1008"/>
                <a:ext cx="521" cy="2966"/>
                <a:chOff x="4944" y="1008"/>
                <a:chExt cx="521" cy="2966"/>
              </a:xfrm>
            </p:grpSpPr>
            <p:pic>
              <p:nvPicPr>
                <p:cNvPr id="7192" name="Picture 26">
                  <a:extLst>
                    <a:ext uri="{FF2B5EF4-FFF2-40B4-BE49-F238E27FC236}">
                      <a16:creationId xmlns:a16="http://schemas.microsoft.com/office/drawing/2014/main" id="{2A71D6F2-BB6A-4D80-ABFD-0CCA4FAE373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93" name="Picture 27">
                  <a:extLst>
                    <a:ext uri="{FF2B5EF4-FFF2-40B4-BE49-F238E27FC236}">
                      <a16:creationId xmlns:a16="http://schemas.microsoft.com/office/drawing/2014/main" id="{4BE7A714-DF98-48CD-94F2-E4673C26DD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94" name="Picture 28">
                  <a:extLst>
                    <a:ext uri="{FF2B5EF4-FFF2-40B4-BE49-F238E27FC236}">
                      <a16:creationId xmlns:a16="http://schemas.microsoft.com/office/drawing/2014/main" id="{FCB5E307-5F5C-400F-9A33-C4F530AA90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95" name="Picture 29">
                  <a:extLst>
                    <a:ext uri="{FF2B5EF4-FFF2-40B4-BE49-F238E27FC236}">
                      <a16:creationId xmlns:a16="http://schemas.microsoft.com/office/drawing/2014/main" id="{5402E937-DB93-4134-8E32-6083795F7AF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96" name="Picture 30">
                  <a:extLst>
                    <a:ext uri="{FF2B5EF4-FFF2-40B4-BE49-F238E27FC236}">
                      <a16:creationId xmlns:a16="http://schemas.microsoft.com/office/drawing/2014/main" id="{4950EDEE-140A-4331-9E9E-29CA88EAF57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97" name="Picture 31">
                  <a:extLst>
                    <a:ext uri="{FF2B5EF4-FFF2-40B4-BE49-F238E27FC236}">
                      <a16:creationId xmlns:a16="http://schemas.microsoft.com/office/drawing/2014/main" id="{BC88067C-08F8-4FDC-AF41-1D541AA39EA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98" name="Picture 32">
                  <a:extLst>
                    <a:ext uri="{FF2B5EF4-FFF2-40B4-BE49-F238E27FC236}">
                      <a16:creationId xmlns:a16="http://schemas.microsoft.com/office/drawing/2014/main" id="{B97E0F22-E5F1-472B-9AEE-2538C3BEA9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99" name="Picture 33">
                  <a:extLst>
                    <a:ext uri="{FF2B5EF4-FFF2-40B4-BE49-F238E27FC236}">
                      <a16:creationId xmlns:a16="http://schemas.microsoft.com/office/drawing/2014/main" id="{9E9AA549-78DF-43D8-9AE4-9F96B3695B4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00" name="Picture 34">
                  <a:extLst>
                    <a:ext uri="{FF2B5EF4-FFF2-40B4-BE49-F238E27FC236}">
                      <a16:creationId xmlns:a16="http://schemas.microsoft.com/office/drawing/2014/main" id="{4D100F28-C915-427A-B8C1-68A0A866C3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01" name="Picture 35">
                  <a:extLst>
                    <a:ext uri="{FF2B5EF4-FFF2-40B4-BE49-F238E27FC236}">
                      <a16:creationId xmlns:a16="http://schemas.microsoft.com/office/drawing/2014/main" id="{956B6F1A-7E01-425A-9674-E3EBA40D1D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02" name="Picture 36">
                  <a:extLst>
                    <a:ext uri="{FF2B5EF4-FFF2-40B4-BE49-F238E27FC236}">
                      <a16:creationId xmlns:a16="http://schemas.microsoft.com/office/drawing/2014/main" id="{68B00379-5C3E-423B-9A7C-A8EE5F0AB6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03" name="Picture 37">
                  <a:extLst>
                    <a:ext uri="{FF2B5EF4-FFF2-40B4-BE49-F238E27FC236}">
                      <a16:creationId xmlns:a16="http://schemas.microsoft.com/office/drawing/2014/main" id="{291874FD-1E02-4C64-8ACD-8353373BD9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04" name="Picture 38">
                  <a:extLst>
                    <a:ext uri="{FF2B5EF4-FFF2-40B4-BE49-F238E27FC236}">
                      <a16:creationId xmlns:a16="http://schemas.microsoft.com/office/drawing/2014/main" id="{56DB7ABD-5413-49A5-A26D-BA7BE39BD7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05" name="Picture 39">
                  <a:extLst>
                    <a:ext uri="{FF2B5EF4-FFF2-40B4-BE49-F238E27FC236}">
                      <a16:creationId xmlns:a16="http://schemas.microsoft.com/office/drawing/2014/main" id="{D3ABD39A-EAE5-4B2E-8155-0B08CC2571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06" name="Picture 40">
                  <a:extLst>
                    <a:ext uri="{FF2B5EF4-FFF2-40B4-BE49-F238E27FC236}">
                      <a16:creationId xmlns:a16="http://schemas.microsoft.com/office/drawing/2014/main" id="{2F2717FA-7F24-4DAC-B75F-4D4C677F5E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07" name="Picture 41">
                  <a:extLst>
                    <a:ext uri="{FF2B5EF4-FFF2-40B4-BE49-F238E27FC236}">
                      <a16:creationId xmlns:a16="http://schemas.microsoft.com/office/drawing/2014/main" id="{8E9235D8-7CFF-46F8-9AF3-8B4657F6B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08" name="Picture 42">
                  <a:extLst>
                    <a:ext uri="{FF2B5EF4-FFF2-40B4-BE49-F238E27FC236}">
                      <a16:creationId xmlns:a16="http://schemas.microsoft.com/office/drawing/2014/main" id="{CE3880A2-141A-4D94-AAB4-B31CCD53E4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09" name="Picture 43">
                  <a:extLst>
                    <a:ext uri="{FF2B5EF4-FFF2-40B4-BE49-F238E27FC236}">
                      <a16:creationId xmlns:a16="http://schemas.microsoft.com/office/drawing/2014/main" id="{D1C78E4C-9046-4BCB-AC24-CFC5497285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10" name="Picture 44">
                  <a:extLst>
                    <a:ext uri="{FF2B5EF4-FFF2-40B4-BE49-F238E27FC236}">
                      <a16:creationId xmlns:a16="http://schemas.microsoft.com/office/drawing/2014/main" id="{CF99AD76-5317-4865-B5B9-A8749366B30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5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7179" name="Freeform 45">
              <a:extLst>
                <a:ext uri="{FF2B5EF4-FFF2-40B4-BE49-F238E27FC236}">
                  <a16:creationId xmlns:a16="http://schemas.microsoft.com/office/drawing/2014/main" id="{92529891-A52E-4F41-B7B4-D4C039FF1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" y="3092"/>
              <a:ext cx="749" cy="1221"/>
            </a:xfrm>
            <a:custGeom>
              <a:avLst/>
              <a:gdLst>
                <a:gd name="T0" fmla="*/ 372 w 750"/>
                <a:gd name="T1" fmla="*/ 154 h 1222"/>
                <a:gd name="T2" fmla="*/ 375 w 750"/>
                <a:gd name="T3" fmla="*/ 412 h 1222"/>
                <a:gd name="T4" fmla="*/ 312 w 750"/>
                <a:gd name="T5" fmla="*/ 718 h 1222"/>
                <a:gd name="T6" fmla="*/ 138 w 750"/>
                <a:gd name="T7" fmla="*/ 922 h 1222"/>
                <a:gd name="T8" fmla="*/ 0 w 750"/>
                <a:gd name="T9" fmla="*/ 970 h 1222"/>
                <a:gd name="T10" fmla="*/ 0 w 750"/>
                <a:gd name="T11" fmla="*/ 1216 h 1222"/>
                <a:gd name="T12" fmla="*/ 744 w 750"/>
                <a:gd name="T13" fmla="*/ 1216 h 1222"/>
                <a:gd name="T14" fmla="*/ 744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0" name="Freeform 46">
              <a:extLst>
                <a:ext uri="{FF2B5EF4-FFF2-40B4-BE49-F238E27FC236}">
                  <a16:creationId xmlns:a16="http://schemas.microsoft.com/office/drawing/2014/main" id="{A99CC9DA-BA94-4625-A198-4DE67AA6D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1" y="3060"/>
              <a:ext cx="767" cy="1259"/>
            </a:xfrm>
            <a:custGeom>
              <a:avLst/>
              <a:gdLst>
                <a:gd name="T0" fmla="*/ 0 w 768"/>
                <a:gd name="T1" fmla="*/ 1254 h 1260"/>
                <a:gd name="T2" fmla="*/ 0 w 768"/>
                <a:gd name="T3" fmla="*/ 1128 h 1260"/>
                <a:gd name="T4" fmla="*/ 210 w 768"/>
                <a:gd name="T5" fmla="*/ 1026 h 1260"/>
                <a:gd name="T6" fmla="*/ 324 w 768"/>
                <a:gd name="T7" fmla="*/ 912 h 1260"/>
                <a:gd name="T8" fmla="*/ 408 w 768"/>
                <a:gd name="T9" fmla="*/ 708 h 1260"/>
                <a:gd name="T10" fmla="*/ 444 w 768"/>
                <a:gd name="T11" fmla="*/ 456 h 1260"/>
                <a:gd name="T12" fmla="*/ 432 w 768"/>
                <a:gd name="T13" fmla="*/ 258 h 1260"/>
                <a:gd name="T14" fmla="*/ 678 w 768"/>
                <a:gd name="T15" fmla="*/ 0 h 1260"/>
                <a:gd name="T16" fmla="*/ 762 w 768"/>
                <a:gd name="T17" fmla="*/ 18 h 1260"/>
                <a:gd name="T18" fmla="*/ 762 w 768"/>
                <a:gd name="T19" fmla="*/ 1248 h 1260"/>
                <a:gd name="T20" fmla="*/ 0 w 768"/>
                <a:gd name="T21" fmla="*/ 1254 h 12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rgbClr val="F0B854"/>
                </a:gs>
                <a:gs pos="50000">
                  <a:srgbClr val="DC893E"/>
                </a:gs>
                <a:gs pos="100000">
                  <a:srgbClr val="F0B854"/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1" name="Freeform 47">
              <a:extLst>
                <a:ext uri="{FF2B5EF4-FFF2-40B4-BE49-F238E27FC236}">
                  <a16:creationId xmlns:a16="http://schemas.microsoft.com/office/drawing/2014/main" id="{2BA14060-D2BE-4F05-9C13-54609A49F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4" y="1775"/>
              <a:ext cx="775" cy="2542"/>
            </a:xfrm>
            <a:custGeom>
              <a:avLst/>
              <a:gdLst>
                <a:gd name="T0" fmla="*/ 544 w 776"/>
                <a:gd name="T1" fmla="*/ 115 h 2543"/>
                <a:gd name="T2" fmla="*/ 454 w 776"/>
                <a:gd name="T3" fmla="*/ 529 h 2543"/>
                <a:gd name="T4" fmla="*/ 298 w 776"/>
                <a:gd name="T5" fmla="*/ 925 h 2543"/>
                <a:gd name="T6" fmla="*/ 76 w 776"/>
                <a:gd name="T7" fmla="*/ 1267 h 2543"/>
                <a:gd name="T8" fmla="*/ 4 w 776"/>
                <a:gd name="T9" fmla="*/ 1333 h 2543"/>
                <a:gd name="T10" fmla="*/ 100 w 776"/>
                <a:gd name="T11" fmla="*/ 1345 h 2543"/>
                <a:gd name="T12" fmla="*/ 286 w 776"/>
                <a:gd name="T13" fmla="*/ 1393 h 2543"/>
                <a:gd name="T14" fmla="*/ 388 w 776"/>
                <a:gd name="T15" fmla="*/ 1519 h 2543"/>
                <a:gd name="T16" fmla="*/ 472 w 776"/>
                <a:gd name="T17" fmla="*/ 1699 h 2543"/>
                <a:gd name="T18" fmla="*/ 472 w 776"/>
                <a:gd name="T19" fmla="*/ 1963 h 2543"/>
                <a:gd name="T20" fmla="*/ 370 w 776"/>
                <a:gd name="T21" fmla="*/ 2257 h 2543"/>
                <a:gd name="T22" fmla="*/ 124 w 776"/>
                <a:gd name="T23" fmla="*/ 2473 h 2543"/>
                <a:gd name="T24" fmla="*/ 22 w 776"/>
                <a:gd name="T25" fmla="*/ 2509 h 2543"/>
                <a:gd name="T26" fmla="*/ 196 w 776"/>
                <a:gd name="T27" fmla="*/ 2527 h 2543"/>
                <a:gd name="T28" fmla="*/ 388 w 776"/>
                <a:gd name="T29" fmla="*/ 2449 h 2543"/>
                <a:gd name="T30" fmla="*/ 496 w 776"/>
                <a:gd name="T31" fmla="*/ 2293 h 2543"/>
                <a:gd name="T32" fmla="*/ 592 w 776"/>
                <a:gd name="T33" fmla="*/ 2191 h 2543"/>
                <a:gd name="T34" fmla="*/ 688 w 776"/>
                <a:gd name="T35" fmla="*/ 2191 h 2543"/>
                <a:gd name="T36" fmla="*/ 736 w 776"/>
                <a:gd name="T37" fmla="*/ 2224 h 2543"/>
                <a:gd name="T38" fmla="*/ 706 w 776"/>
                <a:gd name="T39" fmla="*/ 2131 h 2543"/>
                <a:gd name="T40" fmla="*/ 658 w 776"/>
                <a:gd name="T41" fmla="*/ 1801 h 2543"/>
                <a:gd name="T42" fmla="*/ 664 w 776"/>
                <a:gd name="T43" fmla="*/ 1555 h 2543"/>
                <a:gd name="T44" fmla="*/ 712 w 776"/>
                <a:gd name="T45" fmla="*/ 1387 h 2543"/>
                <a:gd name="T46" fmla="*/ 742 w 776"/>
                <a:gd name="T47" fmla="*/ 1219 h 2543"/>
                <a:gd name="T48" fmla="*/ 544 w 776"/>
                <a:gd name="T49" fmla="*/ 115 h 25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rgbClr val="79AF7D"/>
                </a:gs>
                <a:gs pos="50000">
                  <a:srgbClr val="375039"/>
                </a:gs>
                <a:gs pos="100000">
                  <a:srgbClr val="79AF7D"/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2" name="Freeform 48">
              <a:extLst>
                <a:ext uri="{FF2B5EF4-FFF2-40B4-BE49-F238E27FC236}">
                  <a16:creationId xmlns:a16="http://schemas.microsoft.com/office/drawing/2014/main" id="{3977FDD9-8C62-472C-82CD-135801F6E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6" y="2229"/>
              <a:ext cx="616" cy="1375"/>
            </a:xfrm>
            <a:custGeom>
              <a:avLst/>
              <a:gdLst>
                <a:gd name="T0" fmla="*/ 480 w 617"/>
                <a:gd name="T1" fmla="*/ 3 h 1376"/>
                <a:gd name="T2" fmla="*/ 396 w 617"/>
                <a:gd name="T3" fmla="*/ 381 h 1376"/>
                <a:gd name="T4" fmla="*/ 216 w 617"/>
                <a:gd name="T5" fmla="*/ 771 h 1376"/>
                <a:gd name="T6" fmla="*/ 0 w 617"/>
                <a:gd name="T7" fmla="*/ 1113 h 1376"/>
                <a:gd name="T8" fmla="*/ 102 w 617"/>
                <a:gd name="T9" fmla="*/ 1095 h 1376"/>
                <a:gd name="T10" fmla="*/ 282 w 617"/>
                <a:gd name="T11" fmla="*/ 1113 h 1376"/>
                <a:gd name="T12" fmla="*/ 372 w 617"/>
                <a:gd name="T13" fmla="*/ 1179 h 1376"/>
                <a:gd name="T14" fmla="*/ 426 w 617"/>
                <a:gd name="T15" fmla="*/ 1263 h 1376"/>
                <a:gd name="T16" fmla="*/ 438 w 617"/>
                <a:gd name="T17" fmla="*/ 1359 h 1376"/>
                <a:gd name="T18" fmla="*/ 492 w 617"/>
                <a:gd name="T19" fmla="*/ 1197 h 1376"/>
                <a:gd name="T20" fmla="*/ 558 w 617"/>
                <a:gd name="T21" fmla="*/ 819 h 1376"/>
                <a:gd name="T22" fmla="*/ 600 w 617"/>
                <a:gd name="T23" fmla="*/ 363 h 1376"/>
                <a:gd name="T24" fmla="*/ 480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3" name="Freeform 49">
              <a:extLst>
                <a:ext uri="{FF2B5EF4-FFF2-40B4-BE49-F238E27FC236}">
                  <a16:creationId xmlns:a16="http://schemas.microsoft.com/office/drawing/2014/main" id="{1F76A0CF-BBDD-4290-B1AF-B4DE00CF2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3" y="269"/>
              <a:ext cx="575" cy="3179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08 w 576"/>
                <a:gd name="T7" fmla="*/ 1435 h 3180"/>
                <a:gd name="T8" fmla="*/ 570 w 576"/>
                <a:gd name="T9" fmla="*/ 1801 h 3180"/>
                <a:gd name="T10" fmla="*/ 570 w 576"/>
                <a:gd name="T11" fmla="*/ 3049 h 3180"/>
                <a:gd name="T12" fmla="*/ 408 w 576"/>
                <a:gd name="T13" fmla="*/ 2551 h 3180"/>
                <a:gd name="T14" fmla="*/ 252 w 576"/>
                <a:gd name="T15" fmla="*/ 1759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4" name="Freeform 50">
              <a:extLst>
                <a:ext uri="{FF2B5EF4-FFF2-40B4-BE49-F238E27FC236}">
                  <a16:creationId xmlns:a16="http://schemas.microsoft.com/office/drawing/2014/main" id="{C4E20B9D-A2F9-4856-A288-3EB3D360F7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165"/>
              <a:ext cx="572" cy="1934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75 w 573"/>
                <a:gd name="T5" fmla="*/ 1095 h 1935"/>
                <a:gd name="T6" fmla="*/ 567 w 573"/>
                <a:gd name="T7" fmla="*/ 1569 h 1935"/>
                <a:gd name="T8" fmla="*/ 567 w 573"/>
                <a:gd name="T9" fmla="*/ 1929 h 1935"/>
                <a:gd name="T10" fmla="*/ 315 w 573"/>
                <a:gd name="T11" fmla="*/ 1443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rgbClr val="C16059"/>
                </a:gs>
                <a:gs pos="100000">
                  <a:srgbClr val="DC893E"/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5" name="Freeform 51">
              <a:extLst>
                <a:ext uri="{FF2B5EF4-FFF2-40B4-BE49-F238E27FC236}">
                  <a16:creationId xmlns:a16="http://schemas.microsoft.com/office/drawing/2014/main" id="{6CC6B22B-C42E-433D-A3AA-157554773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4" y="0"/>
              <a:ext cx="362" cy="2111"/>
            </a:xfrm>
            <a:custGeom>
              <a:avLst/>
              <a:gdLst>
                <a:gd name="T0" fmla="*/ 0 w 363"/>
                <a:gd name="T1" fmla="*/ 2088 h 2112"/>
                <a:gd name="T2" fmla="*/ 66 w 363"/>
                <a:gd name="T3" fmla="*/ 1986 h 2112"/>
                <a:gd name="T4" fmla="*/ 150 w 363"/>
                <a:gd name="T5" fmla="*/ 1458 h 2112"/>
                <a:gd name="T6" fmla="*/ 228 w 363"/>
                <a:gd name="T7" fmla="*/ 678 h 2112"/>
                <a:gd name="T8" fmla="*/ 318 w 363"/>
                <a:gd name="T9" fmla="*/ 0 h 2112"/>
                <a:gd name="T10" fmla="*/ 0 w 363"/>
                <a:gd name="T11" fmla="*/ 0 h 2112"/>
                <a:gd name="T12" fmla="*/ 0 w 363"/>
                <a:gd name="T13" fmla="*/ 2088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6" name="Freeform 52">
              <a:extLst>
                <a:ext uri="{FF2B5EF4-FFF2-40B4-BE49-F238E27FC236}">
                  <a16:creationId xmlns:a16="http://schemas.microsoft.com/office/drawing/2014/main" id="{40C44630-7E53-4382-AE1E-900D9A989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4" y="1"/>
              <a:ext cx="188" cy="2111"/>
            </a:xfrm>
            <a:custGeom>
              <a:avLst/>
              <a:gdLst>
                <a:gd name="T0" fmla="*/ 0 w 363"/>
                <a:gd name="T1" fmla="*/ 2088 h 2112"/>
                <a:gd name="T2" fmla="*/ 2 w 363"/>
                <a:gd name="T3" fmla="*/ 1986 h 2112"/>
                <a:gd name="T4" fmla="*/ 3 w 363"/>
                <a:gd name="T5" fmla="*/ 1458 h 2112"/>
                <a:gd name="T6" fmla="*/ 5 w 363"/>
                <a:gd name="T7" fmla="*/ 678 h 2112"/>
                <a:gd name="T8" fmla="*/ 6 w 363"/>
                <a:gd name="T9" fmla="*/ 0 h 2112"/>
                <a:gd name="T10" fmla="*/ 0 w 363"/>
                <a:gd name="T11" fmla="*/ 0 h 2112"/>
                <a:gd name="T12" fmla="*/ 0 w 363"/>
                <a:gd name="T13" fmla="*/ 2088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0B854"/>
                </a:gs>
                <a:gs pos="50000">
                  <a:srgbClr val="DC893E"/>
                </a:gs>
                <a:gs pos="100000">
                  <a:srgbClr val="F0B854"/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7" name="Rectangle 53">
              <a:extLst>
                <a:ext uri="{FF2B5EF4-FFF2-40B4-BE49-F238E27FC236}">
                  <a16:creationId xmlns:a16="http://schemas.microsoft.com/office/drawing/2014/main" id="{9E94E169-A565-40F1-B627-F17253C79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5" y="1"/>
              <a:ext cx="55" cy="4319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7188" name="Freeform 54">
              <a:extLst>
                <a:ext uri="{FF2B5EF4-FFF2-40B4-BE49-F238E27FC236}">
                  <a16:creationId xmlns:a16="http://schemas.microsoft.com/office/drawing/2014/main" id="{5A5C435A-2D18-4F62-8827-10F2EDA3C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3" y="3924"/>
              <a:ext cx="733" cy="389"/>
            </a:xfrm>
            <a:custGeom>
              <a:avLst/>
              <a:gdLst>
                <a:gd name="T0" fmla="*/ 1 w 692"/>
                <a:gd name="T1" fmla="*/ 424 h 378"/>
                <a:gd name="T2" fmla="*/ 154 w 692"/>
                <a:gd name="T3" fmla="*/ 405 h 378"/>
                <a:gd name="T4" fmla="*/ 340 w 692"/>
                <a:gd name="T5" fmla="*/ 362 h 378"/>
                <a:gd name="T6" fmla="*/ 498 w 692"/>
                <a:gd name="T7" fmla="*/ 248 h 378"/>
                <a:gd name="T8" fmla="*/ 605 w 692"/>
                <a:gd name="T9" fmla="*/ 107 h 378"/>
                <a:gd name="T10" fmla="*/ 697 w 692"/>
                <a:gd name="T11" fmla="*/ 17 h 378"/>
                <a:gd name="T12" fmla="*/ 815 w 692"/>
                <a:gd name="T13" fmla="*/ 1 h 378"/>
                <a:gd name="T14" fmla="*/ 888 w 692"/>
                <a:gd name="T15" fmla="*/ 27 h 378"/>
                <a:gd name="T16" fmla="*/ 950 w 692"/>
                <a:gd name="T17" fmla="*/ 77 h 378"/>
                <a:gd name="T18" fmla="*/ 950 w 692"/>
                <a:gd name="T19" fmla="*/ 162 h 378"/>
                <a:gd name="T20" fmla="*/ 791 w 692"/>
                <a:gd name="T21" fmla="*/ 268 h 378"/>
                <a:gd name="T22" fmla="*/ 601 w 692"/>
                <a:gd name="T23" fmla="*/ 353 h 378"/>
                <a:gd name="T24" fmla="*/ 345 w 692"/>
                <a:gd name="T25" fmla="*/ 424 h 378"/>
                <a:gd name="T26" fmla="*/ 160 w 692"/>
                <a:gd name="T27" fmla="*/ 448 h 378"/>
                <a:gd name="T28" fmla="*/ 1 w 692"/>
                <a:gd name="T29" fmla="*/ 424 h 3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rgbClr val="DC893E"/>
                </a:gs>
                <a:gs pos="50000">
                  <a:srgbClr val="C16059"/>
                </a:gs>
                <a:gs pos="100000">
                  <a:srgbClr val="DC893E"/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9" name="AutoShape 55">
              <a:extLst>
                <a:ext uri="{FF2B5EF4-FFF2-40B4-BE49-F238E27FC236}">
                  <a16:creationId xmlns:a16="http://schemas.microsoft.com/office/drawing/2014/main" id="{5AC8F2D4-7D09-4EE4-B9E2-1E9ADA0F2E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725" y="2089"/>
              <a:ext cx="4319" cy="141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45 h 21600"/>
                <a:gd name="T14" fmla="*/ 19495 w 21600"/>
                <a:gd name="T15" fmla="*/ 1945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C16059"/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endParaRPr lang="ru-RU"/>
            </a:p>
          </p:txBody>
        </p:sp>
      </p:grpSp>
      <p:sp>
        <p:nvSpPr>
          <p:cNvPr id="7171" name="Rectangle 56">
            <a:extLst>
              <a:ext uri="{FF2B5EF4-FFF2-40B4-BE49-F238E27FC236}">
                <a16:creationId xmlns:a16="http://schemas.microsoft.com/office/drawing/2014/main" id="{EB011ADD-8824-4D0A-9BBA-5927D51795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370013"/>
            <a:ext cx="6964363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8249" name="Rectangle 57">
            <a:extLst>
              <a:ext uri="{FF2B5EF4-FFF2-40B4-BE49-F238E27FC236}">
                <a16:creationId xmlns:a16="http://schemas.microsoft.com/office/drawing/2014/main" id="{7BCE18CB-A7E4-460F-9A0F-F565D7AB17B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01625" y="6242050"/>
            <a:ext cx="1781175" cy="4730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</a:tabLst>
              <a:defRPr sz="10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50" name="Rectangle 58">
            <a:extLst>
              <a:ext uri="{FF2B5EF4-FFF2-40B4-BE49-F238E27FC236}">
                <a16:creationId xmlns:a16="http://schemas.microsoft.com/office/drawing/2014/main" id="{895F6BD6-4891-40B8-92D3-6B3EAF0D03E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2257425" y="6248400"/>
            <a:ext cx="3454400" cy="4730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51" name="Rectangle 59">
            <a:extLst>
              <a:ext uri="{FF2B5EF4-FFF2-40B4-BE49-F238E27FC236}">
                <a16:creationId xmlns:a16="http://schemas.microsoft.com/office/drawing/2014/main" id="{2C3ADF43-0233-4D51-81E2-E2E2563AD18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5867400" y="6248400"/>
            <a:ext cx="1754188" cy="4730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000">
                <a:solidFill>
                  <a:srgbClr val="000000"/>
                </a:solidFill>
                <a:latin typeface="Times New Roman" panose="02020603050405020304" pitchFamily="18" charset="0"/>
                <a:cs typeface="Arial Unicode MS" charset="0"/>
              </a:defRPr>
            </a:lvl1pPr>
          </a:lstStyle>
          <a:p>
            <a:pPr>
              <a:defRPr/>
            </a:pPr>
            <a:fld id="{FA840B5E-B4F6-46DF-818F-922C608019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F7D47D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F7D47D"/>
          </a:solidFill>
          <a:latin typeface="Arial" charset="0"/>
          <a:ea typeface="Microsoft YaHei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F7D47D"/>
          </a:solidFill>
          <a:latin typeface="Arial" charset="0"/>
          <a:ea typeface="Microsoft YaHei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F7D47D"/>
          </a:solidFill>
          <a:latin typeface="Arial" charset="0"/>
          <a:ea typeface="Microsoft YaHei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F7D47D"/>
          </a:solidFill>
          <a:latin typeface="Arial" charset="0"/>
          <a:ea typeface="Microsoft YaHei" charset="-122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7D47D"/>
          </a:solidFill>
          <a:latin typeface="Arial" charset="0"/>
          <a:ea typeface="Microsoft YaHei" charset="-122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7D47D"/>
          </a:solidFill>
          <a:latin typeface="Arial" charset="0"/>
          <a:ea typeface="Microsoft YaHei" charset="-122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7D47D"/>
          </a:solidFill>
          <a:latin typeface="Arial" charset="0"/>
          <a:ea typeface="Microsoft YaHei" charset="-122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7D47D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2F1311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2F1311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2F1311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2F1311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2F1311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2F1311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2F1311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2F1311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2F131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1">
            <a:extLst>
              <a:ext uri="{FF2B5EF4-FFF2-40B4-BE49-F238E27FC236}">
                <a16:creationId xmlns:a16="http://schemas.microsoft.com/office/drawing/2014/main" id="{4DF9BBCE-4C43-4431-BAF6-B4C173885B4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5865813" cy="6856413"/>
            <a:chOff x="0" y="0"/>
            <a:chExt cx="3695" cy="4319"/>
          </a:xfrm>
        </p:grpSpPr>
        <p:sp>
          <p:nvSpPr>
            <p:cNvPr id="9226" name="Rectangle 2">
              <a:extLst>
                <a:ext uri="{FF2B5EF4-FFF2-40B4-BE49-F238E27FC236}">
                  <a16:creationId xmlns:a16="http://schemas.microsoft.com/office/drawing/2014/main" id="{CB0DCE0F-D434-4E68-A4DB-301127176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879" cy="4319"/>
            </a:xfrm>
            <a:prstGeom prst="rect">
              <a:avLst/>
            </a:prstGeom>
            <a:solidFill>
              <a:srgbClr val="99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9227" name="AutoShape 3">
              <a:extLst>
                <a:ext uri="{FF2B5EF4-FFF2-40B4-BE49-F238E27FC236}">
                  <a16:creationId xmlns:a16="http://schemas.microsoft.com/office/drawing/2014/main" id="{987EE81F-9DD4-45BC-8199-C886FFA87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624"/>
              <a:ext cx="3263" cy="1199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</p:grpSp>
      <p:grpSp>
        <p:nvGrpSpPr>
          <p:cNvPr id="9219" name="Group 4">
            <a:extLst>
              <a:ext uri="{FF2B5EF4-FFF2-40B4-BE49-F238E27FC236}">
                <a16:creationId xmlns:a16="http://schemas.microsoft.com/office/drawing/2014/main" id="{C51500BA-8DC2-47B7-9973-565CE6383E79}"/>
              </a:ext>
            </a:extLst>
          </p:cNvPr>
          <p:cNvGrpSpPr>
            <a:grpSpLocks/>
          </p:cNvGrpSpPr>
          <p:nvPr/>
        </p:nvGrpSpPr>
        <p:grpSpPr bwMode="auto">
          <a:xfrm>
            <a:off x="3632200" y="4889500"/>
            <a:ext cx="4875213" cy="317500"/>
            <a:chOff x="2288" y="3080"/>
            <a:chExt cx="3071" cy="200"/>
          </a:xfrm>
        </p:grpSpPr>
        <p:sp>
          <p:nvSpPr>
            <p:cNvPr id="9224" name="AutoShape 5">
              <a:extLst>
                <a:ext uri="{FF2B5EF4-FFF2-40B4-BE49-F238E27FC236}">
                  <a16:creationId xmlns:a16="http://schemas.microsoft.com/office/drawing/2014/main" id="{E44C976A-1E51-4C77-AE47-77893C3E1CD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88" y="3080"/>
              <a:ext cx="2913" cy="199"/>
            </a:xfrm>
            <a:prstGeom prst="roundRect">
              <a:avLst>
                <a:gd name="adj" fmla="val 0"/>
              </a:avLst>
            </a:prstGeom>
            <a:solidFill>
              <a:srgbClr val="00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9225" name="AutoShape 6">
              <a:extLst>
                <a:ext uri="{FF2B5EF4-FFF2-40B4-BE49-F238E27FC236}">
                  <a16:creationId xmlns:a16="http://schemas.microsoft.com/office/drawing/2014/main" id="{35EFA27F-02B6-49F5-B0FA-7CBBF26BC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" y="3080"/>
              <a:ext cx="163" cy="200"/>
            </a:xfrm>
            <a:prstGeom prst="flowChartDelay">
              <a:avLst/>
            </a:prstGeom>
            <a:solidFill>
              <a:srgbClr val="00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</p:grpSp>
      <p:sp>
        <p:nvSpPr>
          <p:cNvPr id="10247" name="Rectangle 7">
            <a:extLst>
              <a:ext uri="{FF2B5EF4-FFF2-40B4-BE49-F238E27FC236}">
                <a16:creationId xmlns:a16="http://schemas.microsoft.com/office/drawing/2014/main" id="{DC311CEC-2AA5-46E4-906D-75288F40D2E7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2438400" y="6248400"/>
            <a:ext cx="2128838" cy="4730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8" name="Rectangle 8">
            <a:extLst>
              <a:ext uri="{FF2B5EF4-FFF2-40B4-BE49-F238E27FC236}">
                <a16:creationId xmlns:a16="http://schemas.microsoft.com/office/drawing/2014/main" id="{09C95C2F-5E79-4EF4-BB51-20F1B093793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5791200" y="6248400"/>
            <a:ext cx="2895600" cy="4730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9" name="Rectangle 9">
            <a:extLst>
              <a:ext uri="{FF2B5EF4-FFF2-40B4-BE49-F238E27FC236}">
                <a16:creationId xmlns:a16="http://schemas.microsoft.com/office/drawing/2014/main" id="{BECF63B2-1242-4381-B845-592B7A8D02C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6200" y="6246813"/>
            <a:ext cx="585788" cy="488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defRPr sz="2600" b="1">
                <a:solidFill>
                  <a:srgbClr val="FFFFFF"/>
                </a:solidFill>
                <a:latin typeface="Times New Roman" panose="02020603050405020304" pitchFamily="18" charset="0"/>
                <a:cs typeface="Arial Unicode MS" charset="0"/>
              </a:defRPr>
            </a:lvl1pPr>
          </a:lstStyle>
          <a:p>
            <a:pPr>
              <a:defRPr/>
            </a:pPr>
            <a:fld id="{82CE31CB-C1F7-43B6-8930-5FE0426D5B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223" name="Rectangle 10">
            <a:extLst>
              <a:ext uri="{FF2B5EF4-FFF2-40B4-BE49-F238E27FC236}">
                <a16:creationId xmlns:a16="http://schemas.microsoft.com/office/drawing/2014/main" id="{1B0252D9-C928-4F09-87D6-9EBF4A1311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65200" y="1270000"/>
            <a:ext cx="76708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b="1">
          <a:solidFill>
            <a:srgbClr val="006666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b="1">
          <a:solidFill>
            <a:srgbClr val="006666"/>
          </a:solidFill>
          <a:latin typeface="Arial" charset="0"/>
          <a:ea typeface="Microsoft YaHei" charset="-122"/>
        </a:defRPr>
      </a:lvl2pPr>
      <a:lvl3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b="1">
          <a:solidFill>
            <a:srgbClr val="006666"/>
          </a:solidFill>
          <a:latin typeface="Arial" charset="0"/>
          <a:ea typeface="Microsoft YaHei" charset="-122"/>
        </a:defRPr>
      </a:lvl3pPr>
      <a:lvl4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b="1">
          <a:solidFill>
            <a:srgbClr val="006666"/>
          </a:solidFill>
          <a:latin typeface="Arial" charset="0"/>
          <a:ea typeface="Microsoft YaHei" charset="-122"/>
        </a:defRPr>
      </a:lvl4pPr>
      <a:lvl5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b="1">
          <a:solidFill>
            <a:srgbClr val="006666"/>
          </a:solidFill>
          <a:latin typeface="Arial" charset="0"/>
          <a:ea typeface="Microsoft YaHei" charset="-122"/>
        </a:defRPr>
      </a:lvl5pPr>
      <a:lvl6pPr marL="2514600" indent="-228600" algn="l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6666"/>
          </a:solidFill>
          <a:latin typeface="Arial" charset="0"/>
          <a:ea typeface="Microsoft YaHei" charset="-122"/>
        </a:defRPr>
      </a:lvl6pPr>
      <a:lvl7pPr marL="2971800" indent="-228600" algn="l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6666"/>
          </a:solidFill>
          <a:latin typeface="Arial" charset="0"/>
          <a:ea typeface="Microsoft YaHei" charset="-122"/>
        </a:defRPr>
      </a:lvl7pPr>
      <a:lvl8pPr marL="3429000" indent="-228600" algn="l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6666"/>
          </a:solidFill>
          <a:latin typeface="Arial" charset="0"/>
          <a:ea typeface="Microsoft YaHei" charset="-122"/>
        </a:defRPr>
      </a:lvl8pPr>
      <a:lvl9pPr marL="3886200" indent="-228600" algn="l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6666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3366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3366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3366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3366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3366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3366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3366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3366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0AC66ABA-293A-48ED-9D48-3627FF17E5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49250"/>
            <a:ext cx="8228013" cy="14335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Для правки текста заголовка щелкните мышью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1D5384E6-C221-4032-8BA1-93AB18B2DC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8013" cy="4113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Для правки структуры щелкните мышью</a:t>
            </a:r>
          </a:p>
          <a:p>
            <a:pPr lvl="1"/>
            <a:r>
              <a:rPr lang="en-GB"/>
              <a:t>Второй уровень структуры</a:t>
            </a:r>
          </a:p>
          <a:p>
            <a:pPr lvl="2"/>
            <a:r>
              <a:rPr lang="en-GB"/>
              <a:t>Третий уровень структуры</a:t>
            </a:r>
          </a:p>
          <a:p>
            <a:pPr lvl="3"/>
            <a:r>
              <a:rPr lang="en-GB"/>
              <a:t>Четвёртый уровень структуры</a:t>
            </a:r>
          </a:p>
          <a:p>
            <a:pPr lvl="4"/>
            <a:r>
              <a:rPr lang="en-GB"/>
              <a:t>Пятый уровень структуры</a:t>
            </a:r>
          </a:p>
          <a:p>
            <a:pPr lvl="4"/>
            <a:r>
              <a:rPr lang="en-GB"/>
              <a:t>Шестой уровень структуры</a:t>
            </a:r>
          </a:p>
          <a:p>
            <a:pPr lvl="4"/>
            <a:r>
              <a:rPr lang="en-GB"/>
              <a:t>Седьмой уровень структуры</a:t>
            </a:r>
          </a:p>
          <a:p>
            <a:pPr lvl="4"/>
            <a:r>
              <a:rPr lang="en-GB"/>
              <a:t>Восьмой уровень структуры</a:t>
            </a:r>
          </a:p>
          <a:p>
            <a:pPr lvl="4"/>
            <a:r>
              <a:rPr lang="en-GB"/>
              <a:t>Девятый уровень структуры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5C825128-EFB5-4E2B-B251-F71DE4FABC81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5E4B82E5-AC65-4AF1-AF7E-F30F63E6C2B3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E58EC447-98AB-4BEC-96D3-383D372A7F5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 Unicode MS" charset="0"/>
              </a:defRPr>
            </a:lvl1pPr>
          </a:lstStyle>
          <a:p>
            <a:pPr>
              <a:defRPr/>
            </a:pPr>
            <a:fld id="{663C0A32-8DED-42F2-AB3A-23902F80A1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2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2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2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2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2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2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2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8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9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54404CBF-9F1E-4674-89B9-AED5966A28A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23838"/>
            <a:ext cx="8218487" cy="210502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dirty="0">
                <a:solidFill>
                  <a:srgbClr val="FFFF00"/>
                </a:solidFill>
              </a:rPr>
              <a:t>23.02.07 «Техническое обслуживание и ремонт двигателей, систем и агрегатов автомобилей»</a:t>
            </a:r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C707B784-4F0D-4FAB-8D90-38D4165C1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789363"/>
            <a:ext cx="3917950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6" name="Rectangle 3">
            <a:extLst>
              <a:ext uri="{FF2B5EF4-FFF2-40B4-BE49-F238E27FC236}">
                <a16:creationId xmlns:a16="http://schemas.microsoft.com/office/drawing/2014/main" id="{2A039B56-5048-42CA-B131-444208B27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140075"/>
            <a:ext cx="475138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>
                <a:solidFill>
                  <a:srgbClr val="FFFF99"/>
                </a:solidFill>
              </a:rPr>
              <a:t>Мы не водители, не плотники,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>
                <a:solidFill>
                  <a:srgbClr val="FFFF99"/>
                </a:solidFill>
              </a:rPr>
              <a:t>Но сожалений горьких нет,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>
                <a:solidFill>
                  <a:srgbClr val="FFFF99"/>
                </a:solidFill>
              </a:rPr>
              <a:t>И пусть мы даже не высотники,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>
                <a:solidFill>
                  <a:srgbClr val="FFFF99"/>
                </a:solidFill>
              </a:rPr>
              <a:t>Автомехаников мы цвет!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04060"/>
            </a:gs>
            <a:gs pos="100000">
              <a:srgbClr val="6666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66450D3C-0F89-4013-BF06-1A83F167929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355976" y="273050"/>
            <a:ext cx="4537199" cy="779686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dirty="0">
                <a:solidFill>
                  <a:srgbClr val="FFFF00"/>
                </a:solidFill>
              </a:rPr>
              <a:t>Область знаний</a:t>
            </a: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F36548CD-118A-400A-8AE0-1DDFEDA5E4B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3573016"/>
            <a:ext cx="8964612" cy="3284984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 dirty="0"/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 dirty="0"/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FAF59C-B462-414A-9685-27F3BC1A1EB2}"/>
              </a:ext>
            </a:extLst>
          </p:cNvPr>
          <p:cNvSpPr/>
          <p:nvPr/>
        </p:nvSpPr>
        <p:spPr>
          <a:xfrm>
            <a:off x="3923928" y="1029704"/>
            <a:ext cx="50006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800" kern="0" dirty="0">
                <a:solidFill>
                  <a:srgbClr val="FFFF00"/>
                </a:solidFill>
              </a:rPr>
              <a:t>Организация процесса модернизации и модификации автотранспортных средств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E5F27D-7CE6-4312-83A0-B4470AB944DE}"/>
              </a:ext>
            </a:extLst>
          </p:cNvPr>
          <p:cNvSpPr/>
          <p:nvPr/>
        </p:nvSpPr>
        <p:spPr>
          <a:xfrm>
            <a:off x="33273" y="2900836"/>
            <a:ext cx="845708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•	Определять необходимость модернизации автотранспортного средства.</a:t>
            </a:r>
          </a:p>
          <a:p>
            <a:pPr algn="just"/>
            <a:r>
              <a:rPr lang="ru-RU" sz="2800" dirty="0"/>
              <a:t>•	Планировать взаимозаменяемость узлов и агрегатов автотранспортного средства и </a:t>
            </a:r>
            <a:r>
              <a:rPr lang="ru-RU" sz="2800" dirty="0" err="1"/>
              <a:t>по-вышение</a:t>
            </a:r>
            <a:r>
              <a:rPr lang="ru-RU" sz="2800" dirty="0"/>
              <a:t> их эксплуатационных свойств.</a:t>
            </a:r>
          </a:p>
          <a:p>
            <a:pPr algn="just"/>
            <a:r>
              <a:rPr lang="ru-RU" sz="2800" dirty="0"/>
              <a:t>•	Владеть методикой тюнинга автомобиля.</a:t>
            </a:r>
          </a:p>
          <a:p>
            <a:pPr algn="just"/>
            <a:r>
              <a:rPr lang="ru-RU" sz="2800" dirty="0"/>
              <a:t>•	Определять остаточный ресурс производственного оборудования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ED4C0B-92AF-402A-87F8-13030CFB2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3" y="251367"/>
            <a:ext cx="3923928" cy="252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71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NG &amp;mcy;&amp;acy;&amp;shcy;&amp;icy;&amp;ncy;&amp;ycy; &amp;dcy;&amp;lcy;&amp;yacy; &amp;bcy;&amp;lcy;&amp;ocy;&amp;gcy;&amp;ocy;&amp;vcy; - &amp;Acy;&amp;vcy;&amp;tcy;&amp;ocy;&amp;mcy;&amp;ocy;&amp;bcy;&amp;icy;&amp;lcy;&amp;icy;">
            <a:extLst>
              <a:ext uri="{FF2B5EF4-FFF2-40B4-BE49-F238E27FC236}">
                <a16:creationId xmlns:a16="http://schemas.microsoft.com/office/drawing/2014/main" id="{4D984C95-243B-41CA-BBEB-CB47598D2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2" r="62500" b="11110"/>
          <a:stretch>
            <a:fillRect/>
          </a:stretch>
        </p:blipFill>
        <p:spPr bwMode="auto">
          <a:xfrm>
            <a:off x="7429500" y="5362575"/>
            <a:ext cx="17145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AutoShape 6" descr="https://encrypted-tbn0.gstatic.com/images?q=tbn:ANd9GcTUVX9m_9Vku96YIeffLxvgluiuaDL34iAqtRDP014Y-pg9VtSe">
            <a:extLst>
              <a:ext uri="{FF2B5EF4-FFF2-40B4-BE49-F238E27FC236}">
                <a16:creationId xmlns:a16="http://schemas.microsoft.com/office/drawing/2014/main" id="{D1EB6E4D-B109-4046-A264-A0AE4D7C01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46D8D-B0E3-4B0A-AF47-67966D174DEA}"/>
              </a:ext>
            </a:extLst>
          </p:cNvPr>
          <p:cNvSpPr txBox="1"/>
          <p:nvPr/>
        </p:nvSpPr>
        <p:spPr>
          <a:xfrm rot="18426913">
            <a:off x="-1519237" y="3262312"/>
            <a:ext cx="8339138" cy="3381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1600" dirty="0">
                <a:solidFill>
                  <a:srgbClr val="FFFFFF"/>
                </a:solidFill>
                <a:latin typeface="Arial Black" pitchFamily="34" charset="0"/>
                <a:ea typeface="Microsoft YaHei" charset="-122"/>
              </a:rPr>
              <a:t>- - - - - - - - - - - - - - - - - - - - - - - - - - - - - - - - - - - - - - - - - - - - - - - - - - - - - - - - - - - -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8A1A3E-D092-4965-B6A7-8B531C726563}"/>
              </a:ext>
            </a:extLst>
          </p:cNvPr>
          <p:cNvSpPr txBox="1"/>
          <p:nvPr/>
        </p:nvSpPr>
        <p:spPr>
          <a:xfrm rot="18426913">
            <a:off x="2324100" y="3262312"/>
            <a:ext cx="8339138" cy="33813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1600" dirty="0">
                <a:solidFill>
                  <a:srgbClr val="FFFFFF"/>
                </a:solidFill>
                <a:latin typeface="Arial Black" pitchFamily="34" charset="0"/>
                <a:ea typeface="Microsoft YaHei" charset="-122"/>
              </a:rPr>
              <a:t>- - - - - - - - - - - - - - - - - - - - - - - - - - - - - - - - - - - - - - - - - - - - - - - - - - - - - - - - - - - -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3CDD24-6242-480A-B2CA-5F3627907313}"/>
              </a:ext>
            </a:extLst>
          </p:cNvPr>
          <p:cNvSpPr txBox="1"/>
          <p:nvPr/>
        </p:nvSpPr>
        <p:spPr>
          <a:xfrm>
            <a:off x="3730017" y="908720"/>
            <a:ext cx="411308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000" i="1" u="sng" dirty="0">
                <a:latin typeface="Arial" charset="0"/>
                <a:ea typeface="Microsoft YaHei" charset="-122"/>
              </a:rPr>
              <a:t>Специалист может работать</a:t>
            </a:r>
          </a:p>
          <a:p>
            <a:pPr marL="85725" indent="-85725" algn="just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000" dirty="0">
                <a:latin typeface="Arial" charset="0"/>
                <a:ea typeface="Microsoft YaHei" charset="-122"/>
              </a:rPr>
              <a:t>- на предприятиях и в организациях автотранспортного комплекса различных организационно-правовых форм собственности,</a:t>
            </a:r>
          </a:p>
          <a:p>
            <a:pPr marL="85725" indent="-85725" algn="just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000" dirty="0">
                <a:latin typeface="Arial" charset="0"/>
                <a:ea typeface="Microsoft YaHei" charset="-122"/>
              </a:rPr>
              <a:t>- в научно-исследовательских, конструкторско-технологических организациях,</a:t>
            </a:r>
          </a:p>
          <a:p>
            <a:pPr marL="85725" indent="-85725" algn="just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000" dirty="0">
                <a:latin typeface="Arial" charset="0"/>
                <a:ea typeface="Microsoft YaHei" charset="-122"/>
              </a:rPr>
              <a:t>- в автотранспортных предприятиях,</a:t>
            </a:r>
          </a:p>
          <a:p>
            <a:pPr marL="85725" indent="-85725" algn="just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000" dirty="0">
                <a:latin typeface="Arial" charset="0"/>
                <a:ea typeface="Microsoft YaHei" charset="-122"/>
              </a:rPr>
              <a:t>- авторемонтных предприятиях.</a:t>
            </a:r>
          </a:p>
        </p:txBody>
      </p:sp>
      <p:pic>
        <p:nvPicPr>
          <p:cNvPr id="9" name="Рисунок 8" descr="IMG_0787.JPG">
            <a:extLst>
              <a:ext uri="{FF2B5EF4-FFF2-40B4-BE49-F238E27FC236}">
                <a16:creationId xmlns:a16="http://schemas.microsoft.com/office/drawing/2014/main" id="{01F35316-8323-402F-A9A5-BE89CAEFF49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967" y="282537"/>
            <a:ext cx="3624320" cy="24162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_0784.JPG">
            <a:extLst>
              <a:ext uri="{FF2B5EF4-FFF2-40B4-BE49-F238E27FC236}">
                <a16:creationId xmlns:a16="http://schemas.microsoft.com/office/drawing/2014/main" id="{A8577308-4402-47D3-8544-CA1BAC6586D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697" y="3668108"/>
            <a:ext cx="3624321" cy="2416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537" name="AutoShape 2" descr="https://encrypted-tbn2.gstatic.com/images?q=tbn:ANd9GcScP9PHfsaR5ELfbIp5d_F4RlUI_GaZitQFyMAk-_oF5ImMx3njSQ">
            <a:extLst>
              <a:ext uri="{FF2B5EF4-FFF2-40B4-BE49-F238E27FC236}">
                <a16:creationId xmlns:a16="http://schemas.microsoft.com/office/drawing/2014/main" id="{CAD21A0F-9ABD-4958-9CA1-C07EAE47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2781300"/>
            <a:ext cx="3400425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22538" name="Picture 2" descr="http://www.depo.ua/modules/pages/upload/file/bznak4.jpg">
            <a:extLst>
              <a:ext uri="{FF2B5EF4-FFF2-40B4-BE49-F238E27FC236}">
                <a16:creationId xmlns:a16="http://schemas.microsoft.com/office/drawing/2014/main" id="{D6D53363-536F-41B9-93DE-9CAF1920C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5" t="2078" r="50146" b="89955"/>
          <a:stretch>
            <a:fillRect/>
          </a:stretch>
        </p:blipFill>
        <p:spPr bwMode="auto">
          <a:xfrm>
            <a:off x="4528463" y="83344"/>
            <a:ext cx="696913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8" descr="http://detsad-kitty.ru/uploads/posts/2013-09/1378625331_bezimeni-2.jpg">
            <a:extLst>
              <a:ext uri="{FF2B5EF4-FFF2-40B4-BE49-F238E27FC236}">
                <a16:creationId xmlns:a16="http://schemas.microsoft.com/office/drawing/2014/main" id="{15A3083F-02B0-46B2-8E21-994A28844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6" t="72653" r="54688" b="11455"/>
          <a:stretch>
            <a:fillRect/>
          </a:stretch>
        </p:blipFill>
        <p:spPr bwMode="auto">
          <a:xfrm>
            <a:off x="5468322" y="5773506"/>
            <a:ext cx="8572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NG &amp;mcy;&amp;acy;&amp;shcy;&amp;icy;&amp;ncy;&amp;ycy; &amp;dcy;&amp;lcy;&amp;yacy; &amp;bcy;&amp;lcy;&amp;ocy;&amp;gcy;&amp;ocy;&amp;vcy; - &amp;Acy;&amp;vcy;&amp;tcy;&amp;ocy;&amp;mcy;&amp;ocy;&amp;bcy;&amp;icy;&amp;lcy;&amp;icy;">
            <a:extLst>
              <a:ext uri="{FF2B5EF4-FFF2-40B4-BE49-F238E27FC236}">
                <a16:creationId xmlns:a16="http://schemas.microsoft.com/office/drawing/2014/main" id="{D4E59C76-5D83-4281-A268-4DE705235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2" r="62500" b="11110"/>
          <a:stretch>
            <a:fillRect/>
          </a:stretch>
        </p:blipFill>
        <p:spPr bwMode="auto">
          <a:xfrm>
            <a:off x="7429500" y="5362575"/>
            <a:ext cx="17145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AutoShape 6" descr="https://encrypted-tbn0.gstatic.com/images?q=tbn:ANd9GcTUVX9m_9Vku96YIeffLxvgluiuaDL34iAqtRDP014Y-pg9VtSe">
            <a:extLst>
              <a:ext uri="{FF2B5EF4-FFF2-40B4-BE49-F238E27FC236}">
                <a16:creationId xmlns:a16="http://schemas.microsoft.com/office/drawing/2014/main" id="{C1998711-E4C7-49BC-8692-448594CF55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FD34E4-6A27-4FC5-A629-62CC8048D0D0}"/>
              </a:ext>
            </a:extLst>
          </p:cNvPr>
          <p:cNvSpPr txBox="1"/>
          <p:nvPr/>
        </p:nvSpPr>
        <p:spPr>
          <a:xfrm>
            <a:off x="0" y="4929188"/>
            <a:ext cx="9144000" cy="3381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1600" dirty="0">
                <a:solidFill>
                  <a:srgbClr val="FFFFFF"/>
                </a:solidFill>
                <a:latin typeface="Arial Black" pitchFamily="34" charset="0"/>
                <a:ea typeface="Microsoft YaHei" charset="-122"/>
              </a:rPr>
              <a:t>- - - - - - - - - - - - - - - - - - - - - - - - - - - - - - - - - - - - - - - - - - - - - - - - - - - - - - - - - - - - - - - - - - </a:t>
            </a:r>
          </a:p>
        </p:txBody>
      </p:sp>
      <p:sp>
        <p:nvSpPr>
          <p:cNvPr id="23557" name="TextBox 4">
            <a:extLst>
              <a:ext uri="{FF2B5EF4-FFF2-40B4-BE49-F238E27FC236}">
                <a16:creationId xmlns:a16="http://schemas.microsoft.com/office/drawing/2014/main" id="{4DDD90C3-24FD-497A-BE56-68926F4E1CA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743869" y="2458244"/>
            <a:ext cx="471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u="sng">
                <a:latin typeface="Arial Black" panose="020B0A04020102020204" pitchFamily="34" charset="0"/>
              </a:rPr>
              <a:t>Области применения профессии:</a:t>
            </a:r>
          </a:p>
        </p:txBody>
      </p:sp>
      <p:sp>
        <p:nvSpPr>
          <p:cNvPr id="23558" name="Прямоугольник 5">
            <a:extLst>
              <a:ext uri="{FF2B5EF4-FFF2-40B4-BE49-F238E27FC236}">
                <a16:creationId xmlns:a16="http://schemas.microsoft.com/office/drawing/2014/main" id="{578357BA-60B5-4F22-8172-23E97971C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182181"/>
            <a:ext cx="703499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dirty="0"/>
              <a:t>	</a:t>
            </a:r>
            <a:r>
              <a:rPr lang="ru-RU" altLang="ru-RU" sz="2000" dirty="0"/>
              <a:t>Специалист может работать бригадиром, начальником участка на предприятии, а может  работать индивидуально по техническому обслуживанию автомобилей или спецтехники.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000" dirty="0"/>
              <a:t>	Востребованы специалисты этого профиля и в государственных структурах, например, в инспекции по безопасности дорожного движения.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000" dirty="0"/>
              <a:t>	Возможно основание собственного бизнеса в сфере автосервиса (эта сфера приносит стабильные достойные доходы), однако для этого умения ремонтировать машины недостаточно, требуются знания в области управления, экономики, юриспруденции.</a:t>
            </a:r>
          </a:p>
        </p:txBody>
      </p:sp>
      <p:pic>
        <p:nvPicPr>
          <p:cNvPr id="8" name="Рисунок 7" descr="IMG_0865.JPG">
            <a:extLst>
              <a:ext uri="{FF2B5EF4-FFF2-40B4-BE49-F238E27FC236}">
                <a16:creationId xmlns:a16="http://schemas.microsoft.com/office/drawing/2014/main" id="{FE86794E-166C-4602-8490-63C7115482A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57608"/>
          <a:stretch>
            <a:fillRect/>
          </a:stretch>
        </p:blipFill>
        <p:spPr>
          <a:xfrm>
            <a:off x="1714480" y="4786322"/>
            <a:ext cx="5715040" cy="15669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60" name="Picture 4" descr="http://up.dvice.ru/185/1229053476.jpg">
            <a:extLst>
              <a:ext uri="{FF2B5EF4-FFF2-40B4-BE49-F238E27FC236}">
                <a16:creationId xmlns:a16="http://schemas.microsoft.com/office/drawing/2014/main" id="{1EECDE86-64BC-476A-B2E3-BDDC8520E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5" t="16333" b="58667"/>
          <a:stretch>
            <a:fillRect/>
          </a:stretch>
        </p:blipFill>
        <p:spPr bwMode="auto">
          <a:xfrm>
            <a:off x="428625" y="5429250"/>
            <a:ext cx="83661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http://alldaydesing.net/uploads/posts/2012-08/1344445788_2b7f9a19d818.jpg">
            <a:extLst>
              <a:ext uri="{FF2B5EF4-FFF2-40B4-BE49-F238E27FC236}">
                <a16:creationId xmlns:a16="http://schemas.microsoft.com/office/drawing/2014/main" id="{86DF4D74-2989-468F-866C-13C34B177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4" r="11765" b="58128"/>
          <a:stretch>
            <a:fillRect/>
          </a:stretch>
        </p:blipFill>
        <p:spPr bwMode="auto">
          <a:xfrm>
            <a:off x="4714875" y="3143250"/>
            <a:ext cx="6223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PNG &amp;mcy;&amp;acy;&amp;shcy;&amp;icy;&amp;ncy;&amp;ycy; &amp;dcy;&amp;lcy;&amp;yacy; &amp;bcy;&amp;lcy;&amp;ocy;&amp;gcy;&amp;ocy;&amp;vcy; - &amp;Acy;&amp;vcy;&amp;tcy;&amp;ocy;&amp;mcy;&amp;ocy;&amp;bcy;&amp;icy;&amp;lcy;&amp;icy;">
            <a:extLst>
              <a:ext uri="{FF2B5EF4-FFF2-40B4-BE49-F238E27FC236}">
                <a16:creationId xmlns:a16="http://schemas.microsoft.com/office/drawing/2014/main" id="{CE4FA1EE-1778-4224-8C94-04807C30C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2" r="62500" b="11110"/>
          <a:stretch>
            <a:fillRect/>
          </a:stretch>
        </p:blipFill>
        <p:spPr bwMode="auto">
          <a:xfrm>
            <a:off x="7429500" y="5362575"/>
            <a:ext cx="17145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DSC05397.JPG">
            <a:extLst>
              <a:ext uri="{FF2B5EF4-FFF2-40B4-BE49-F238E27FC236}">
                <a16:creationId xmlns:a16="http://schemas.microsoft.com/office/drawing/2014/main" id="{CFD1B62D-BD07-4147-89E3-D0460DB095D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3786190"/>
            <a:ext cx="3357586" cy="2518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582" name="TextBox 7">
            <a:extLst>
              <a:ext uri="{FF2B5EF4-FFF2-40B4-BE49-F238E27FC236}">
                <a16:creationId xmlns:a16="http://schemas.microsoft.com/office/drawing/2014/main" id="{0E86EF1D-E5A6-4A1C-8020-450C37D3A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3214688"/>
            <a:ext cx="435768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b="1" u="sng" dirty="0"/>
              <a:t>Условия труда: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b="1" u="sng" dirty="0"/>
          </a:p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dirty="0"/>
              <a:t>Работа в производственном помещении, подвижный образ деятельности.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dirty="0"/>
          </a:p>
        </p:txBody>
      </p:sp>
      <p:grpSp>
        <p:nvGrpSpPr>
          <p:cNvPr id="24583" name="Группа 9">
            <a:extLst>
              <a:ext uri="{FF2B5EF4-FFF2-40B4-BE49-F238E27FC236}">
                <a16:creationId xmlns:a16="http://schemas.microsoft.com/office/drawing/2014/main" id="{FCBAB919-B589-4AE1-B401-0CBFE603C9DD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0" y="0"/>
            <a:ext cx="9144000" cy="3052763"/>
            <a:chOff x="0" y="4804933"/>
            <a:chExt cx="9144000" cy="305317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8ADE60-2E51-4F3C-8134-D708E1D85DA7}"/>
                </a:ext>
              </a:extLst>
            </p:cNvPr>
            <p:cNvSpPr txBox="1"/>
            <p:nvPr/>
          </p:nvSpPr>
          <p:spPr>
            <a:xfrm>
              <a:off x="0" y="4804933"/>
              <a:ext cx="9144000" cy="33818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>
              <a:spAutoFit/>
            </a:bodyPr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r>
                <a:rPr lang="ru-RU" sz="1600" dirty="0">
                  <a:solidFill>
                    <a:srgbClr val="FFFFFF"/>
                  </a:solidFill>
                  <a:latin typeface="Arial Black" pitchFamily="34" charset="0"/>
                  <a:ea typeface="Microsoft YaHei" charset="-122"/>
                </a:rPr>
                <a:t>- - - - - - - - - - - - - - - - - - - - - - - - - - - - - - - -      - - - - - - - - - - - - - - - - - - - - - - - - - - - - - - - 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91FB61-EB3F-4AF9-82FC-CC7BAE25F732}"/>
                </a:ext>
              </a:extLst>
            </p:cNvPr>
            <p:cNvSpPr txBox="1"/>
            <p:nvPr/>
          </p:nvSpPr>
          <p:spPr>
            <a:xfrm rot="16200000">
              <a:off x="3231964" y="6297405"/>
              <a:ext cx="2786435" cy="33813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>
              <a:spAutoFit/>
            </a:bodyPr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r>
                <a:rPr lang="ru-RU" sz="1600" dirty="0">
                  <a:solidFill>
                    <a:srgbClr val="FFFFFF"/>
                  </a:solidFill>
                  <a:latin typeface="Arial Black" pitchFamily="34" charset="0"/>
                  <a:ea typeface="Microsoft YaHei" charset="-122"/>
                </a:rPr>
                <a:t>- - - - - - - - - - - - - - - - - - - </a:t>
              </a:r>
            </a:p>
          </p:txBody>
        </p:sp>
      </p:grpSp>
      <p:pic>
        <p:nvPicPr>
          <p:cNvPr id="7" name="Рисунок 6" descr="DSC05426.JPG">
            <a:extLst>
              <a:ext uri="{FF2B5EF4-FFF2-40B4-BE49-F238E27FC236}">
                <a16:creationId xmlns:a16="http://schemas.microsoft.com/office/drawing/2014/main" id="{AD3F98A2-8215-495D-A745-F639EAFC1BD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28906" t="12829" r="10156" b="26727"/>
          <a:stretch>
            <a:fillRect/>
          </a:stretch>
        </p:blipFill>
        <p:spPr>
          <a:xfrm>
            <a:off x="571472" y="571480"/>
            <a:ext cx="3360988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PICT6376.JPG">
            <a:extLst>
              <a:ext uri="{FF2B5EF4-FFF2-40B4-BE49-F238E27FC236}">
                <a16:creationId xmlns:a16="http://schemas.microsoft.com/office/drawing/2014/main" id="{91864A39-9FBC-449A-989E-4BDAB73973C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143504" y="571480"/>
            <a:ext cx="3357554" cy="2518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NG &amp;mcy;&amp;acy;&amp;shcy;&amp;icy;&amp;ncy;&amp;ycy; &amp;dcy;&amp;lcy;&amp;yacy; &amp;bcy;&amp;lcy;&amp;ocy;&amp;gcy;&amp;ocy;&amp;vcy; - &amp;Acy;&amp;vcy;&amp;tcy;&amp;ocy;&amp;mcy;&amp;ocy;&amp;bcy;&amp;icy;&amp;lcy;&amp;icy;">
            <a:extLst>
              <a:ext uri="{FF2B5EF4-FFF2-40B4-BE49-F238E27FC236}">
                <a16:creationId xmlns:a16="http://schemas.microsoft.com/office/drawing/2014/main" id="{5C175865-909B-4451-9864-6793CC230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2" r="62500" b="11110"/>
          <a:stretch>
            <a:fillRect/>
          </a:stretch>
        </p:blipFill>
        <p:spPr bwMode="auto">
          <a:xfrm>
            <a:off x="7429500" y="5362575"/>
            <a:ext cx="17145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AutoShape 6" descr="https://encrypted-tbn0.gstatic.com/images?q=tbn:ANd9GcTUVX9m_9Vku96YIeffLxvgluiuaDL34iAqtRDP014Y-pg9VtSe">
            <a:extLst>
              <a:ext uri="{FF2B5EF4-FFF2-40B4-BE49-F238E27FC236}">
                <a16:creationId xmlns:a16="http://schemas.microsoft.com/office/drawing/2014/main" id="{6F32B89C-BDE8-4FCB-9ED3-A5BC544407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F7D956-D42B-4089-B9D6-FF7DB911D9F6}"/>
              </a:ext>
            </a:extLst>
          </p:cNvPr>
          <p:cNvSpPr txBox="1"/>
          <p:nvPr/>
        </p:nvSpPr>
        <p:spPr>
          <a:xfrm>
            <a:off x="500063" y="714375"/>
            <a:ext cx="5357812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b="1" dirty="0">
                <a:latin typeface="Arial" charset="0"/>
                <a:ea typeface="Microsoft YaHei" charset="-122"/>
              </a:rPr>
              <a:t>  	   </a:t>
            </a:r>
            <a:r>
              <a:rPr lang="ru-RU" sz="2000" b="1" dirty="0">
                <a:latin typeface="Arial" charset="0"/>
                <a:ea typeface="Microsoft YaHei" charset="-122"/>
              </a:rPr>
              <a:t>Студенты изучают:</a:t>
            </a:r>
          </a:p>
          <a:p>
            <a:pPr marL="180975" indent="-180975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sz="2000" dirty="0">
              <a:latin typeface="Arial" charset="0"/>
              <a:ea typeface="Microsoft YaHei" charset="-122"/>
            </a:endParaRPr>
          </a:p>
          <a:p>
            <a:pPr marL="180975" indent="-180975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000" dirty="0">
                <a:latin typeface="Arial" charset="0"/>
                <a:ea typeface="Microsoft YaHei" charset="-122"/>
              </a:rPr>
              <a:t>- классификацию, основные характеристики и технические параметры автомобильного транспорта; </a:t>
            </a:r>
          </a:p>
          <a:p>
            <a:pPr marL="180975" indent="-180975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000" dirty="0">
                <a:latin typeface="Arial" charset="0"/>
                <a:ea typeface="Microsoft YaHei" charset="-122"/>
              </a:rPr>
              <a:t>- технологию обслуживания и ремонта автомобильного транспорта; </a:t>
            </a:r>
          </a:p>
          <a:p>
            <a:pPr marL="180975" indent="-180975" eaLnBrk="1" hangingPunct="1">
              <a:spcAft>
                <a:spcPts val="600"/>
              </a:spcAft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ru-RU" sz="2000" dirty="0">
                <a:latin typeface="Arial" charset="0"/>
                <a:ea typeface="Microsoft YaHei" charset="-122"/>
              </a:rPr>
              <a:t>основы организации деятельности предприятия и управления им; </a:t>
            </a:r>
          </a:p>
          <a:p>
            <a:pPr marL="180975" indent="-180975" eaLnBrk="1" hangingPunct="1">
              <a:spcAft>
                <a:spcPts val="600"/>
              </a:spcAft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ru-RU" sz="2000" dirty="0">
                <a:latin typeface="Arial" charset="0"/>
                <a:ea typeface="Microsoft YaHei" charset="-122"/>
              </a:rPr>
              <a:t>основные показатели производственно-хозяйственной деятельности предприятия; </a:t>
            </a:r>
          </a:p>
          <a:p>
            <a:pPr marL="180975" indent="-180975" eaLnBrk="1" hangingPunct="1">
              <a:spcAft>
                <a:spcPts val="600"/>
              </a:spcAft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ru-RU" sz="2000" dirty="0">
                <a:latin typeface="Arial" charset="0"/>
                <a:ea typeface="Microsoft YaHei" charset="-122"/>
              </a:rPr>
              <a:t>основные положения действующей нормативной документации;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7EACC9-4095-4DC1-AF29-19DB518B2581}"/>
              </a:ext>
            </a:extLst>
          </p:cNvPr>
          <p:cNvSpPr txBox="1"/>
          <p:nvPr/>
        </p:nvSpPr>
        <p:spPr>
          <a:xfrm rot="16200000">
            <a:off x="3312319" y="3259931"/>
            <a:ext cx="6858000" cy="33813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1600" dirty="0">
                <a:solidFill>
                  <a:srgbClr val="FFFFFF"/>
                </a:solidFill>
                <a:latin typeface="Arial Black" pitchFamily="34" charset="0"/>
                <a:ea typeface="Microsoft YaHei" charset="-122"/>
              </a:rPr>
              <a:t>- - - - - - - - - - - - - - - - - - - - - - - - - - - - - - - - - - - - - - - - - - - - - - - - -</a:t>
            </a:r>
          </a:p>
        </p:txBody>
      </p:sp>
      <p:pic>
        <p:nvPicPr>
          <p:cNvPr id="6" name="Рисунок 5" descr="IMG_0825.JPG">
            <a:extLst>
              <a:ext uri="{FF2B5EF4-FFF2-40B4-BE49-F238E27FC236}">
                <a16:creationId xmlns:a16="http://schemas.microsoft.com/office/drawing/2014/main" id="{6BFEEFF4-AD45-4C7F-B73B-B0A88567BF4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7647" r="36470"/>
          <a:stretch>
            <a:fillRect/>
          </a:stretch>
        </p:blipFill>
        <p:spPr>
          <a:xfrm>
            <a:off x="5786446" y="1357298"/>
            <a:ext cx="2786082" cy="4048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7" name="Picture 4" descr="http://alfaday.net/uploads/posts/2012-02/1329596435_cdqwqicg6yxads3.jpeg">
            <a:extLst>
              <a:ext uri="{FF2B5EF4-FFF2-40B4-BE49-F238E27FC236}">
                <a16:creationId xmlns:a16="http://schemas.microsoft.com/office/drawing/2014/main" id="{19933FBC-4F7A-4A3C-9627-57FBF6D2B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33662" r="4205" b="39655"/>
          <a:stretch>
            <a:fillRect/>
          </a:stretch>
        </p:blipFill>
        <p:spPr bwMode="auto">
          <a:xfrm>
            <a:off x="251520" y="142875"/>
            <a:ext cx="10556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NG &amp;mcy;&amp;acy;&amp;shcy;&amp;icy;&amp;ncy;&amp;ycy; &amp;dcy;&amp;lcy;&amp;yacy; &amp;bcy;&amp;lcy;&amp;ocy;&amp;gcy;&amp;ocy;&amp;vcy; - &amp;Acy;&amp;vcy;&amp;tcy;&amp;ocy;&amp;mcy;&amp;ocy;&amp;bcy;&amp;icy;&amp;lcy;&amp;icy;">
            <a:extLst>
              <a:ext uri="{FF2B5EF4-FFF2-40B4-BE49-F238E27FC236}">
                <a16:creationId xmlns:a16="http://schemas.microsoft.com/office/drawing/2014/main" id="{21DBD0D0-2CD0-4163-BD82-E21AC2882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2" r="62500" b="11110"/>
          <a:stretch>
            <a:fillRect/>
          </a:stretch>
        </p:blipFill>
        <p:spPr bwMode="auto">
          <a:xfrm>
            <a:off x="7429500" y="5362575"/>
            <a:ext cx="17145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AutoShape 6" descr="https://encrypted-tbn0.gstatic.com/images?q=tbn:ANd9GcTUVX9m_9Vku96YIeffLxvgluiuaDL34iAqtRDP014Y-pg9VtSe">
            <a:extLst>
              <a:ext uri="{FF2B5EF4-FFF2-40B4-BE49-F238E27FC236}">
                <a16:creationId xmlns:a16="http://schemas.microsoft.com/office/drawing/2014/main" id="{FB4A5581-3D33-41FA-9C08-84CCE54DFB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2813D-264F-48A6-9B01-5855025A21DC}"/>
              </a:ext>
            </a:extLst>
          </p:cNvPr>
          <p:cNvSpPr txBox="1"/>
          <p:nvPr/>
        </p:nvSpPr>
        <p:spPr>
          <a:xfrm>
            <a:off x="357189" y="428625"/>
            <a:ext cx="7455172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000" b="1" i="1" dirty="0">
                <a:latin typeface="Arial" charset="0"/>
                <a:ea typeface="Microsoft YaHei" charset="-122"/>
              </a:rPr>
              <a:t>Во время производственных практик в мастерских колледжа и на автотранспортных предприятиях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000" b="1" i="1" dirty="0">
                <a:latin typeface="Arial" charset="0"/>
                <a:ea typeface="Microsoft YaHei" charset="-122"/>
              </a:rPr>
              <a:t>студенты получают навыки: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sz="2000" b="1" i="1" dirty="0">
              <a:latin typeface="Arial" charset="0"/>
              <a:ea typeface="Microsoft YaHei" charset="-122"/>
            </a:endParaRPr>
          </a:p>
          <a:p>
            <a:pPr marL="85725" indent="-85725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000" b="1" dirty="0">
                <a:latin typeface="Arial" charset="0"/>
                <a:ea typeface="Microsoft YaHei" charset="-122"/>
              </a:rPr>
              <a:t>-</a:t>
            </a:r>
            <a:r>
              <a:rPr lang="ru-RU" sz="2000" dirty="0">
                <a:latin typeface="Arial" charset="0"/>
                <a:ea typeface="Microsoft YaHei" charset="-122"/>
              </a:rPr>
              <a:t>разработки технологического процесса технического обслуживания и ремонта автомобилей;</a:t>
            </a:r>
          </a:p>
          <a:p>
            <a:pPr marL="85725" indent="-85725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000" dirty="0">
                <a:latin typeface="Arial" charset="0"/>
                <a:ea typeface="Microsoft YaHei" charset="-122"/>
              </a:rPr>
              <a:t>-расчета основных технико-экономических показателей деятельности участка;</a:t>
            </a:r>
          </a:p>
          <a:p>
            <a:pPr marL="85725" indent="-85725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000" dirty="0">
                <a:latin typeface="Arial" charset="0"/>
                <a:ea typeface="Microsoft YaHei" charset="-122"/>
              </a:rPr>
              <a:t>-оценки эффективности производственной деятельности; </a:t>
            </a:r>
          </a:p>
          <a:p>
            <a:pPr marL="85725" indent="-85725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000" dirty="0">
                <a:latin typeface="Arial" charset="0"/>
                <a:ea typeface="Microsoft YaHei" charset="-122"/>
              </a:rPr>
              <a:t>-технического контроля эксплуатируемого транспорта; </a:t>
            </a:r>
          </a:p>
          <a:p>
            <a:pPr marL="85725" indent="-85725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000" dirty="0">
                <a:latin typeface="Arial" charset="0"/>
                <a:ea typeface="Microsoft YaHei" charset="-122"/>
              </a:rPr>
              <a:t>-формулирования задач и нахождения способов их решения в рамках профессиональной компетенции; </a:t>
            </a:r>
          </a:p>
          <a:p>
            <a:pPr marL="85725" indent="-85725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000" dirty="0">
                <a:latin typeface="Arial" charset="0"/>
                <a:ea typeface="Microsoft YaHei" charset="-122"/>
              </a:rPr>
              <a:t>-осуществления самостоятельного поиска необходимой информации для решения профессиональных задач, используя современные информационные технологии;</a:t>
            </a:r>
          </a:p>
          <a:p>
            <a:pPr marL="85725" indent="-85725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000" dirty="0">
                <a:latin typeface="Arial" charset="0"/>
                <a:ea typeface="Microsoft YaHei" charset="-122"/>
              </a:rPr>
              <a:t>-анализа и оценки состояния техники безопасности на производственном участке;</a:t>
            </a:r>
          </a:p>
        </p:txBody>
      </p:sp>
      <p:sp>
        <p:nvSpPr>
          <p:cNvPr id="26629" name="AutoShape 2" descr="data:image/jpeg;base64,/9j/4AAQSkZJRgABAQAAAQABAAD/2wCEAAkGBwgHBhUIBxMWFRUWDRYaFhcWFRUVHRgeHB0cGBUcHyMeHSwkJCYoJxcVJDEhJTUrLzM5GyEzPDMuNzQwLiwBCgoKDg0OGRAQGzUmICI4MjQ2NjUwNC00NDg0Nys0NzQyNC0xKzQ0LDQ2LCw0LCwtNDQvLC8vLzA0LywvLCwsLP/AABEIAOEA4QMBEQACEQEDEQH/xAAbAAEBAQEBAQEBAAAAAAAAAAAABwYEBQMCAf/EAEkQAAEDAQIFEAkDAQYHAAAAAAABAgMFBBEhNXSy0QYHEhMVMTIzQVJTcoGSk7EiNlFUYXFzwcIjkaEUFyRCQ2KEFjSCg+Hw8f/EABoBAQEAAwEBAAAAAAAAAAAAAAAGAwQFAQL/xAA0EQEAAQEFBgUEAgIBBQAAAAAAAQIDBAUzcRESMVFSkRMUMoGxITRB0WHwFSKhQkPB4fH/2gAMAwEAAhEDEQA/ALPNNJJN/T2XfThOVL0YnInxcvs5N9eRHB+XU2yyt2Nqbtv1Ln4faiLgT/pREA/G41L93h8JmgBuNS/d4fCZoAbjUv3eHwmaAG41L93h8JmgBuNS/d4fCZoAbjUv3eHwmaAG41L93h8JmgBuNS/d4fCZoAbjUv3eHwmaAG41L93h8JmgBuNS/d4fCZoAbjUv3eHwmaAG41L93h8JmgBuNS/d4fCZoAbjUv3eHwmaAG41L93h8JmgBuNS/d4fCZoAbjUv3eHwmaAG41L93h8JmgBuNS/d4fCZoAbjUv3eHwmaAG41L93h8JmgBuNS/d4fCZoAbjUv3eHwmaAP0yl2GJP7vG2PDvxpta/u25ewD+xyy2eVIrSuyRy3NfciLfzXXYL15HJci71yLdsg7AOKkuSWwNtCf5jUkW/f9P0kTsRUanwRAJpqw1VW+1VN9lsb3RxxvVqbBVarlatyqqphuvvuTe3uU71zudFNEVVRtmUxf7/aVWk0UTsiP+Wf3UqPTy+I/Sbng2fTHZz/ADFr1T3N1Kj08viP0jwbPpjseYteqe5upUenl8R+keDZ9MdjzFr1T3N1Kj08viP0jwbPpjseYteqe5upUenl8R+keDZ9MdjzFr1T3N1Kj08viP0jwbPpjseYteqe5upUenl8R+keDZ9MdjzFr1T3N1Kj08viP0jwbPpjseYteqe5upUenl8R+keDZ9MdjzFr1T3N1Kj08viP0jwbPpjseYteqe5upUenl8R+keDZ9MdjzFr1T3N1Kj08viP0jwbPpjseYteqe5upUenl8R+keDZ9MdjzFr1T3N1Kj08viP0jwbPpjseYteqe5upUenl8R+keDZ9MdjzFr1T3N1Kj08viP0jwbPpjseYteqe5upUenl8R+keDZ9MdjzFr1T3N1Kj08viP0jwbPpjseYteqe5upUenl8R+keDZ9MdjzFr1T3N1Kj08viP0jwbPpjseYteqe5upUenl8R+keDZ9MdjzFr1T3N1Kj08viP0jwbPpjseYteqe5upUenl8R+keDZ9MdjzFr1T3N1Kj08viP0jwbPpjseYteqe706DqrqNKtiPmkfJHemzY9yuwcqpfvL8u0wW9zs7SnZEbJbV1xC1sq42zthXrRE21WZY0XfbgX2LvtcnxRblT5E4rWV/45i5ifuugDRUPEkGSxZqARWr42myiTOUqrHLp0hE3nNq1n5chkYAAAAAAAAAAA+tms1otcu1WVjnu9jWq5f4PmqummNtU7H3RZ1Vzspja0Fk1C160pe5jY0/1vTybepqV4hYU/nbo36MJvFXGNms/ra9GPW3qKp+pNEny2a/ZDDOKWf4plsRgtps+tUPxNrc1VvEyRO+avb+KnsYpZfmJfNWC20cKoeRbtSVcsKK6SFzkTlZc/wDhMP7obFF9sK+FXf6NW0w68WfGnbp9XiKioty+02mlMbOL+B4AAAAAAAAHcEPYX+z8Q3qJ5ElVxldU+mEWPH0r9DxLBksWagEVq+NpsokzlKqxy6dIRN5zatZ+XIZGAAAAAAAAA/qJfvB7EN1qZ1BOnYlqrd7UXCkSYHL1l5PkmH4pvHKvOIxH+tl3/TuXPCduyu27ftQLFYrNYIdpsbGsb7Goif8A35nIrrqrnbVO13bOzps42URsh0Hy+wAAA8qs6nqZWWf31ibK7A9vovT2YeX5LenwM9jebSy9M+34a14ullbx/vH15/lMdU2pW2UJ228OJVwPRN72I5OT57y/wdy7Xyi2+nCeX6Td8w+u7zt408/2z5tueAAAAAAAO4Iewv8AZ+Ib1E8iSq4yuqfTCLnj6V6h4lgyWLNQCK1fG02USZylVY5dOkIm85tWs/LkMjAAAAAAAAAUPW71NtViVm2pet/6LV5P9a/H2fv7LuRiF6+vhU+/6/agwq5Rs8av2/f6UA5DugAAAAAAPxNFHPEsUyI5rkVFRUvRUXfRT2JmJ2w8qpiqNk8Ed1YUBaFUtjFesT71jVcN3tavxS9OxU+JRXO8+NR9eMcUliF08vafT0zw/TwTbaAAAAAAB3BD2F/s/EN6ieRJVcZXVPphFzx9K9Q8SwZLFmoBFavjabKJM5SqscunSETec2rWflyGRgAAAAAAAddJsTqjU47E3/HK1Fu5E/xL2JevYY7a08Oia+TNd7LxbSmjmusMTIIkiiS5rWoiInIiYEQlpmZnbK2ppimIiOEP2ePX8c5Gt2TsCImFQTOxhq9rgw2eRYKO1JFT/MdfsexEwu+eDtOpYYbNUbbSdn8flxrzi9NE7tlG3+fwzE2rbVBI/ZNmRvwbHHd/LVU3ouFhH/T/AMy5lWKXmZ9Wz2h0WLV9W7O79dWSpfhRzEavYrbvufFeHWNXD6f3+X3Z4veKfVsn+/w3GpzVbYK4u0p+nLdwHKmHlXYry/wvwOXeLnXY/XjHN2rriFnePpwnl+mhNRvgHhatqalT1PSMRPSYm2M+bcKp2psk7Taudr4dtE/ifo0sQsfFsKo/MfVGSkR4AAAAAB3BD2F/s/EN6ieRJVcZXVPphFzx9K9Q8SwZLFmoBFavjabKJM5SqscunSETec2rWflyGRgAAAAAAAafW5hbLqoa5f8ABE9yftsfyU0cRq2WE/zsdPCadt4ieUSrhPqoAwWuZW3wxtpNnW7Zt2Ul3Nvua3tuVV+ScinVw2wiqZtJ/HBxMXvU0xFlT+eKcnZToAA/Ub3RvR8aqioqKiotyoqYUVBMRMbJexMxO2Fl1H1pa3Rknl4xq7GT5py9qKi/uTV7sPBtNkcPwsLjefHsoqnjH0l7hrNx/FRHJcoECtMP9PaXQc17m/st32KyirepieaFtKd2uaeT5H0+AAAAAHcEPYX+z8Q3qJ5ElVxldU+mEXPH0r1DxLBksWagEVq+NpsokzlKqxy6dIRN5zatZ+XIZGAAAAAAABrNbL1lXJn+bTQxLJ93WwfPnRVzgKcAjOriV0uqqdXcjmonY1qFJcY2WFKRxKdt5q/v4eEbTQAAADd61Mzkts8HIsbHfsqp+RysUp/1pl3cFq/2rp0Ug4ygAIPVsazZRJnKVVll06QiLxm16y5DIwgAAAAO4Iewv9n4hvUTyJKrjK6p9MIuePpXqHiWDJYs1AIrV8bTZRJnKVVjl06Qibzm1az8uQyMAAAAAAADWa2XrKuTP82mhiWT7urg+f7KucBUAEW1Z+tE/wBX7IUtzyKUfiP3NbxTZaQAAAbbWrxtLk/5IczFMunV2sFzKtFNOIowCD1bGs2USZylVZZdOkIi8ZtesuQyMIAAAADuCHsL/Z+Ib1E8iSq4yuqfTCLnj6V6h4lgyWLNQCK1fG02USZylVY5dOkIm85tWs/LkMjAAAAAAAA1mtn6y/7Z/m00MSyfd1cHz/ZVzgKgAi2rP1on+r9kKW55FKPxH7mt4pstIAAANtrV42lyf8kOZimXTq7WC5lWimnEUYBB6tjWbKJM5SqssunSEReM2vWXIZGEAAAAB3BD2F/s/EN6ieRJVcZXVPphFzx9K9Q8SwZLFmoBFavjabKJM5SqscunSETec2rWflyGRgAAAAAAAazWz9Zv9u/zaaGJZPvDq4Pn+yrnAVABFtWfrRP9X7IUtzyKUfiP3NbxTZaQAAAbbWrxtLk/5IczFMunV2sFzKtFNOIowCD1bGs2USZylVZZdOkIi8ZtesuQyMIAAAADuCHsL/Z+Ib1E8iSq4yuqfTCLnj6V6h4lgyWLNQCK1fG02USZylVY5dOkIm85tWs/LkMjAAAAAAAA1etp6zf7d/m00MSyfeHVwfP9lYOAqACLas/Wif6v2QpbnkUo/Efua3imy0gAAA22tXjaXJ/yQ5mKZdOrtYLmVaKacRRgEHq2NZsokzlKqyy6dIRF4za9ZchkYQAAAAHcEPYX+z8Q3qJ5ElVxldU+mEXPH0r1DxLBksWagEVq+NpsokzlKqxy6dIRN5zatZ+XIZGAAAAAAABqtbX1m/7D/saGJZPvDq4P9x7SrJwFQARbVn60T/V+yFLc8ilH4j9zW8U2WkAAAG31q8bS5P8AkhzMUy6dXawXMq0Uw4ijAIPVsazZRJnKVVll06QiLxm16y5DIwgAAAAO4Iewv9n4hvUTyJKrjK6p9MIuePpXqHiWDJYs1AIrV8bTZRJnKVVjl06Qibzm1az8uQyMAAAAAAADVa2vrOn0H/Y0MSyfeHVwf7j2lWTgKgAi2rP1on+r9kKW55FKPxH7mt4pstIAAANvrV42lyf8kOZimXTq7WC5lWimHEUYBB6tjWbKJM5SqssunSEReM2vWXIZGEAAAAB3BD2F/s/EN6ieRJVcZXVPphFzx9K9Q8SwZLFmoBFavjabKJM5SqscunSETec2rWflyGRgAAAAAAAanW29Z0+i/wCxo4lke8OphH3HtKtE+qQCLas/Wif6v2QpbnkUo/Efua3imy0gAAA2+tXjaXJ/yQ5mKeinV2sFzK9FMOIowCD1bGs2USZylVZZdOkIi8ZtesuQyMIAAAADuCHsL/Z+Ib1E8iSq4yuqfTCLnj6V6h4lgyWLNQCK1fG02USZylVY5dOkIm85tWs/LkMjAAAAAAAA1Otv60N+i/yNHEcj3h1MI+49pVon1SARbVn60T/V+yFLc8ilH4j9zW8U2WkAAAG31q8bS5P+SHMxT0U6u1guZXophxFGAQerY1myiTOUqrLLp0hEXjNr1lyGRhAAAAAdwQ9hf7PxDeonkSVXGV1T6YRc8fSvUPEsGSxZqARWr42myiTOUqrHLp0hE3nNq1n5chkYAAAAAAAGo1t/Whv0n+Ro4jkT7OphH3HtKtk+qQCLas/Wif6v2QpbnkUo/Efua3imy0gAAA2+tVjWXJ0zkOZinop1drBcyvRTDiKMAg9WxrNlEmcpVWWXTpCIvGbXrLkMjCAAAAA7gh7C/wBn4hvUTyJKrjK6p9MIuePpXqHiWDJYs1AIrV8bTZRJnKVVjl06Qibzm1az8uQyMAAAAAAHoNolWe3ZMs0yoqYFSJ6ov8GLzFl1R3hseVt54UT2lo9QNLqNk1RtltUMrG7U/wBJ0b2pvYMKoaV/trOqx2U1RPD8ujhdha0W+2qmYjZP4VA4akAJHqspFTtGqOaWCCVzVkwObG9UXAm8qIUF0trOmxpiao7pW/3e1qvFU00TMaS8aakVOCJZZ4JWtRMLnRvRE+aqhtRb2czsiqO7Tqu1tTG2aJiNJcJkYAABt9arGsuTpnIczFMunV2sFzK9FMOIowCD1bGs2USZylVZZdOkIi8ZtesuQyMIAAAADuCHsL/Z+Ib1E8iSq4yuqfTCLnj6V6h4lgyWLNQCK1fG02USZylVY5dOkIm85tWs/LkMjAAAAAABUNbatf1dPWmTr6cSej8WcndXB8lacPEbDcr8SOE/P9/8qbCbzv2fh1cafj/1+mzOa64AAATrXNrezkbR7OuBLnS3e3fY3s4S/Np2MNsPp4s+39/v5cDGL19Ysaff+/38MCdZwQABt9avGsuTpnIczFPRTq7WC5lWimHEUYBB6tjWbKJM5SqssunSEReM2vWXIZGEAAAAB3BD2F/s/EN6ieRJVcZXVPphFzx9K9Q8SwZLFmoBFavjabKJM5SqscunSETec2rWflyGRgAAAAAA7aNUpaTU2W2Dfa7CnORcDk7U0mK2sotaJon8s92tpsbSK4/C4WS0xWyzNtNnW9rmI5q/BcKExVTNNU0zxhaUVxXTFVPCX2Pl9AHn1+qRUelPtsuHYp6Kc5y8FP8A3kvUy2FjNrXFEMF5t4sbOa5/CIWieW0zunnW9znKrl9qrhUqKaYpiIjhCMrrmuqaquMvmevgAAbfWrxrL9BM5DmYp6KdXbwXMr0Uw4iiAIPVsazZRJnKVVll06QiLxm16y5DIwgAAAAO4Iewv9n4hvUTyJKrjK6p9MIuePpXqHiWDJYs1AIrV8bTZRJnKVVjl06Qibzm1az8uQyMAAAAAAACh62Va9F1HnXevdF5vb+Xa45GJ2H/AHY91Bg962xNjV7KAch3QCU64db3Rqv9FAv6cKqnzfvOXs4Pe9p3sPu/h0b88Z+Exit68S08OOFPyyR0HJAAADb61WNZfoJnIczFPRTq7WC5leimHEUYBB6tjWbKJM5SqssunSEReM2vWXIZGEAAAAB3BD2F/s/EN6ieRJVcZXVPphFzx9K9Q8SwZLFmoBFavjabKJM5SqscunSETec2rWflyGRgAAAAAAAfexWqaxWttqs63OY9HIvy9vw5FQ+a6IrpmmeEsllaVWdcV08YXCkVCGq05lts+89t93sXecnYt6dhL2tnNnXNE/haWNrTa0RXT+Xm6s60lFo6viX9R97Y/gvK7sTD87jNc7DxrTZPCOLXv958CymY4zw/v8I0UiPAAAABt9arGsv0EzkOZimXTq7eC5leimHEUQBB6tjWbKJM5SqssunSEReM2vWXIZGEAAAAB3BD2F/s/EN6ieRJVcZXVPphFzx9K9Q8SwZLFmoBFavjabKJM5SqscunSETec2rWflyGRgAAAAAAAANrrbVr+ltrqZaF9CTCy/keiYU7UT92p7TmYlYb1MWkcYdrCL1u1zZVcJ4a/wB+Hjar60tbrDpo1/Tb6MafBN93auH5XJyGzdLDwbOInjPFp4hefHtZmOEfSHhm00QAAAAbfWrxpN9BM5DmYp6KdXbwXMr0Uw4iiAIPVsazZRJnKVVll06QiLxm16y5DIwgAAAAO4Iewv8AZ+Ib1E8iSq4yuqfTCLnj6V6h4lgyWLNQCK1fG02USZylVY5dOkIm85tWs/LkMjAAAAAAAAAAAAAAAAANvrV40m+gmchzMU9FOrt4LmV6KYcRRAEHq2NZsokzlKqyy6dIRF4za9ZchkYQAAAAHcEPYX+z8Q3qJ5ElVxldU+mEXPH0r1DxLBksWagEVq+NpsokzlKqxy6dIRN5zatZ+XIZGAAAAAAAAAAAAAAAAAbfWqxpN9BM5DmYp6KdXbwX116KYcRRAEHq2NZsokzlKqyy6dIRF4za9ZchkYQAAAAHcEPYX+z8Q3qJ5ElVxldU+mEXPH0r1DxLBksWagEVq+NpsokzlKqxy6dIRN5zatZ+XIZGAAAAAAAAAAAAAAAAAe/qQr8ep+1vnlYr9lHsbkVEuw38pqXu7Tb0xETs2N+4XuLtVMzG3a1P9pVl6B/fboNH/F1dTqf5qz6ZP7SrL0D++3QP8XV1H+as+mU9tkyWi2PnRLtlK513svVV+516Kd2mI5OBa1b9c1c3xPpjAAAAAdwQ9hf7PxDeonkSVXGV1T6YRc8fSwUdu10yOG+9WRoxfmz0Hfy1QJPqyotppVXklei7XJK5zH3YPSW/Y/NL1S74XlHc7em0s4iOMJLELrXZWszPCXgXobbQ2F6A2F6A2F6A2F6A2F6A2F6A2F6A2F6A2F6A2F6A2F6A2F6A2F6A2F6A2F6A2F6A2F6A2F6A2F6A2F6A2F6A2F6A2F6A2PRodHtNbtqWayot16bN12Bicqr9k5TDb29NjTvVNi7Xau3rimn/AOLbLIyy2ZZF3msVcHsRCXWcRsYn/gafnJ+//gPWwljks86zwJskdds2pdfeiXI5vxuREVF30RLsKXOD6w2iC1IqRqi+1OVPgqLhT5KB+v6eHmt7qHu9PN87lPI2iHmt7qDeq5m7TyNoh5re6g3quZu08jaIea3uoN6rmbtPI2iHmt7qDeq5m7TyNoh5re6g3quZu08jaIea3uoN6rmbtPI2iHmt7qDeq5m7TyNoh5re6g3quZu08jaIea3uoN6rmbtPI2iHmt7qDeq5m7TyNoh5re6g3quZu08jaIea3uoN6rmbtPI2iHmt7qDeq5m7TyNoh5re6g3quZu08jaIea3uoN6rmbtPI2iHmt7qDeq5m7TyNoh5re6g3quZu08jaIea3uoN6rmbtPI2iHmt7qDeq5m7TyNoh5re6g3quZu08jaIea3uoN6rmbtPI2iHmt7qDeq5m7TyNoh5re6g3quZu08n8klgsrP1Fa1L8F6omH2IePYjY+CI+2yI56K2NqoqI5LnPVMLVVF3kTAty4VVE3kT0j12gAMprgf8i3t+wE6UAAAAAAAAAAAAAAAAAAAAAAAAAAAG31u+G7qr5oBuQAH/2Q==">
            <a:extLst>
              <a:ext uri="{FF2B5EF4-FFF2-40B4-BE49-F238E27FC236}">
                <a16:creationId xmlns:a16="http://schemas.microsoft.com/office/drawing/2014/main" id="{00A1A1B3-F18C-44FE-8A30-4514DDC68D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6630" name="AutoShape 4" descr="data:image/jpeg;base64,/9j/4AAQSkZJRgABAQAAAQABAAD/2wCEAAkGBwgHBhUIBxMWFRUWDRYaFhcWFRUVHRgeHB0cGBUcHyMeHSwkJCYoJxcVJDEhJTUrLzM5GyEzPDMuNzQwLiwBCgoKDg0OGRAQGzUmICI4MjQ2NjUwNC00NDg0Nys0NzQyNC0xKzQ0LDQ2LCw0LCwtNDQvLC8vLzA0LywvLCwsLP/AABEIAOEA4QMBEQACEQEDEQH/xAAbAAEBAQEBAQEBAAAAAAAAAAAABwYEBQMCAf/EAEkQAAEDAQIFEAkDAQYHAAAAAAABAgMFBBEhNXSy0QYHEhMVMTIzQVJTcoGSk7EiNlFUYXFzwcIjkaEUFyRCQ2KEFjSCg+Hw8f/EABoBAQEAAwEBAAAAAAAAAAAAAAAGAwQFAQL/xAA0EQEAAQEFBgUEAgIBBQAAAAAAAQIDBAUzcRESMVFSkRMUMoGxITRB0WHwFSKhQkPB4fH/2gAMAwEAAhEDEQA/ALPNNJJN/T2XfThOVL0YnInxcvs5N9eRHB+XU2yyt2Nqbtv1Ln4faiLgT/pREA/G41L93h8JmgBuNS/d4fCZoAbjUv3eHwmaAG41L93h8JmgBuNS/d4fCZoAbjUv3eHwmaAG41L93h8JmgBuNS/d4fCZoAbjUv3eHwmaAG41L93h8JmgBuNS/d4fCZoAbjUv3eHwmaAG41L93h8JmgBuNS/d4fCZoAbjUv3eHwmaAG41L93h8JmgBuNS/d4fCZoAbjUv3eHwmaAG41L93h8JmgBuNS/d4fCZoAbjUv3eHwmaAG41L93h8JmgBuNS/d4fCZoAbjUv3eHwmaAP0yl2GJP7vG2PDvxpta/u25ewD+xyy2eVIrSuyRy3NfciLfzXXYL15HJci71yLdsg7AOKkuSWwNtCf5jUkW/f9P0kTsRUanwRAJpqw1VW+1VN9lsb3RxxvVqbBVarlatyqqphuvvuTe3uU71zudFNEVVRtmUxf7/aVWk0UTsiP+Wf3UqPTy+I/Sbng2fTHZz/ADFr1T3N1Kj08viP0jwbPpjseYteqe5upUenl8R+keDZ9MdjzFr1T3N1Kj08viP0jwbPpjseYteqe5upUenl8R+keDZ9MdjzFr1T3N1Kj08viP0jwbPpjseYteqe5upUenl8R+keDZ9MdjzFr1T3N1Kj08viP0jwbPpjseYteqe5upUenl8R+keDZ9MdjzFr1T3N1Kj08viP0jwbPpjseYteqe5upUenl8R+keDZ9MdjzFr1T3N1Kj08viP0jwbPpjseYteqe5upUenl8R+keDZ9MdjzFr1T3N1Kj08viP0jwbPpjseYteqe5upUenl8R+keDZ9MdjzFr1T3N1Kj08viP0jwbPpjseYteqe5upUenl8R+keDZ9MdjzFr1T3N1Kj08viP0jwbPpjseYteqe5upUenl8R+keDZ9MdjzFr1T3N1Kj08viP0jwbPpjseYteqe5upUenl8R+keDZ9MdjzFr1T3N1Kj08viP0jwbPpjseYteqe5upUenl8R+keDZ9MdjzFr1T3N1Kj08viP0jwbPpjseYteqe706DqrqNKtiPmkfJHemzY9yuwcqpfvL8u0wW9zs7SnZEbJbV1xC1sq42zthXrRE21WZY0XfbgX2LvtcnxRblT5E4rWV/45i5ifuugDRUPEkGSxZqARWr42myiTOUqrHLp0hE3nNq1n5chkYAAAAAAAAAAA+tms1otcu1WVjnu9jWq5f4PmqummNtU7H3RZ1Vzspja0Fk1C160pe5jY0/1vTybepqV4hYU/nbo36MJvFXGNms/ra9GPW3qKp+pNEny2a/ZDDOKWf4plsRgtps+tUPxNrc1VvEyRO+avb+KnsYpZfmJfNWC20cKoeRbtSVcsKK6SFzkTlZc/wDhMP7obFF9sK+FXf6NW0w68WfGnbp9XiKioty+02mlMbOL+B4AAAAAAAAHcEPYX+z8Q3qJ5ElVxldU+mEWPH0r9DxLBksWagEVq+NpsokzlKqxy6dIRN5zatZ+XIZGAAAAAAAAA/qJfvB7EN1qZ1BOnYlqrd7UXCkSYHL1l5PkmH4pvHKvOIxH+tl3/TuXPCduyu27ftQLFYrNYIdpsbGsb7Goif8A35nIrrqrnbVO13bOzps42URsh0Hy+wAAA8qs6nqZWWf31ibK7A9vovT2YeX5LenwM9jebSy9M+34a14ullbx/vH15/lMdU2pW2UJ228OJVwPRN72I5OT57y/wdy7Xyi2+nCeX6Td8w+u7zt408/2z5tueAAAAAAAO4Iewv8AZ+Ib1E8iSq4yuqfTCLnj6V6h4lgyWLNQCK1fG02USZylVY5dOkIm85tWs/LkMjAAAAAAAAAUPW71NtViVm2pet/6LV5P9a/H2fv7LuRiF6+vhU+/6/agwq5Rs8av2/f6UA5DugAAAAAAPxNFHPEsUyI5rkVFRUvRUXfRT2JmJ2w8qpiqNk8Ed1YUBaFUtjFesT71jVcN3tavxS9OxU+JRXO8+NR9eMcUliF08vafT0zw/TwTbaAAAAAAB3BD2F/s/EN6ieRJVcZXVPphFzx9K9Q8SwZLFmoBFavjabKJM5SqscunSETec2rWflyGRgAAAAAAAddJsTqjU47E3/HK1Fu5E/xL2JevYY7a08Oia+TNd7LxbSmjmusMTIIkiiS5rWoiInIiYEQlpmZnbK2ppimIiOEP2ePX8c5Gt2TsCImFQTOxhq9rgw2eRYKO1JFT/MdfsexEwu+eDtOpYYbNUbbSdn8flxrzi9NE7tlG3+fwzE2rbVBI/ZNmRvwbHHd/LVU3ouFhH/T/AMy5lWKXmZ9Wz2h0WLV9W7O79dWSpfhRzEavYrbvufFeHWNXD6f3+X3Z4veKfVsn+/w3GpzVbYK4u0p+nLdwHKmHlXYry/wvwOXeLnXY/XjHN2rriFnePpwnl+mhNRvgHhatqalT1PSMRPSYm2M+bcKp2psk7Taudr4dtE/ifo0sQsfFsKo/MfVGSkR4AAAAAB3BD2F/s/EN6ieRJVcZXVPphFzx9K9Q8SwZLFmoBFavjabKJM5SqscunSETec2rWflyGRgAAAAAAAafW5hbLqoa5f8ABE9yftsfyU0cRq2WE/zsdPCadt4ieUSrhPqoAwWuZW3wxtpNnW7Zt2Ul3Nvua3tuVV+ScinVw2wiqZtJ/HBxMXvU0xFlT+eKcnZToAA/Ub3RvR8aqioqKiotyoqYUVBMRMbJexMxO2Fl1H1pa3Rknl4xq7GT5py9qKi/uTV7sPBtNkcPwsLjefHsoqnjH0l7hrNx/FRHJcoECtMP9PaXQc17m/st32KyirepieaFtKd2uaeT5H0+AAAAAHcEPYX+z8Q3qJ5ElVxldU+mEXPH0r1DxLBksWagEVq+NpsokzlKqxy6dIRN5zatZ+XIZGAAAAAAABrNbL1lXJn+bTQxLJ93WwfPnRVzgKcAjOriV0uqqdXcjmonY1qFJcY2WFKRxKdt5q/v4eEbTQAAADd61Mzkts8HIsbHfsqp+RysUp/1pl3cFq/2rp0Ug4ygAIPVsazZRJnKVVll06QiLxm16y5DIwgAAAAO4Iewv9n4hvUTyJKrjK6p9MIuePpXqHiWDJYs1AIrV8bTZRJnKVVjl06Qibzm1az8uQyMAAAAAAADWa2XrKuTP82mhiWT7urg+f7KucBUAEW1Z+tE/wBX7IUtzyKUfiP3NbxTZaQAAAbbWrxtLk/5IczFMunV2sFzKtFNOIowCD1bGs2USZylVZZdOkIi8ZtesuQyMIAAAADuCHsL/Z+Ib1E8iSq4yuqfTCLnj6V6h4lgyWLNQCK1fG02USZylVY5dOkIm85tWs/LkMjAAAAAAAA1mtn6y/7Z/m00MSyfd1cHz/ZVzgKgAi2rP1on+r9kKW55FKPxH7mt4pstIAAANtrV42lyf8kOZimXTq7WC5lWimnEUYBB6tjWbKJM5SqssunSEReM2vWXIZGEAAAAB3BD2F/s/EN6ieRJVcZXVPphFzx9K9Q8SwZLFmoBFavjabKJM5SqscunSETec2rWflyGRgAAAAAAAazWz9Zv9u/zaaGJZPvDq4Pn+yrnAVABFtWfrRP9X7IUtzyKUfiP3NbxTZaQAAAbbWrxtLk/5IczFMunV2sFzKtFNOIowCD1bGs2USZylVZZdOkIi8ZtesuQyMIAAAADuCHsL/Z+Ib1E8iSq4yuqfTCLnj6V6h4lgyWLNQCK1fG02USZylVY5dOkIm85tWs/LkMjAAAAAAAA1etp6zf7d/m00MSyfeHVwfP9lYOAqACLas/Wif6v2QpbnkUo/Efua3imy0gAAA22tXjaXJ/yQ5mKZdOrtYLmVaKacRRgEHq2NZsokzlKqyy6dIRF4za9ZchkYQAAAAHcEPYX+z8Q3qJ5ElVxldU+mEXPH0r1DxLBksWagEVq+NpsokzlKqxy6dIRN5zatZ+XIZGAAAAAAABqtbX1m/7D/saGJZPvDq4P9x7SrJwFQARbVn60T/V+yFLc8ilH4j9zW8U2WkAAAG31q8bS5P8AkhzMUy6dXawXMq0Uw4ijAIPVsazZRJnKVVll06QiLxm16y5DIwgAAAAO4Iewv9n4hvUTyJKrjK6p9MIuePpXqHiWDJYs1AIrV8bTZRJnKVVjl06Qibzm1az8uQyMAAAAAAADVa2vrOn0H/Y0MSyfeHVwf7j2lWTgKgAi2rP1on+r9kKW55FKPxH7mt4pstIAAANvrV42lyf8kOZimXTq7WC5lWimHEUYBB6tjWbKJM5SqssunSEReM2vWXIZGEAAAAB3BD2F/s/EN6ieRJVcZXVPphFzx9K9Q8SwZLFmoBFavjabKJM5SqscunSETec2rWflyGRgAAAAAAAanW29Z0+i/wCxo4lke8OphH3HtKtE+qQCLas/Wif6v2QpbnkUo/Efua3imy0gAAA2+tXjaXJ/yQ5mKeinV2sFzK9FMOIowCD1bGs2USZylVZZdOkIi8ZtesuQyMIAAAADuCHsL/Z+Ib1E8iSq4yuqfTCLnj6V6h4lgyWLNQCK1fG02USZylVY5dOkIm85tWs/LkMjAAAAAAAA1Otv60N+i/yNHEcj3h1MI+49pVon1SARbVn60T/V+yFLc8ilH4j9zW8U2WkAAAG31q8bS5P+SHMxT0U6u1guZXophxFGAQerY1myiTOUqrLLp0hEXjNr1lyGRhAAAAAdwQ9hf7PxDeonkSVXGV1T6YRc8fSvUPEsGSxZqARWr42myiTOUqrHLp0hE3nNq1n5chkYAAAAAAAGo1t/Whv0n+Ro4jkT7OphH3HtKtk+qQCLas/Wif6v2QpbnkUo/Efua3imy0gAAA2+tVjWXJ0zkOZinop1drBcyvRTDiKMAg9WxrNlEmcpVWWXTpCIvGbXrLkMjCAAAAA7gh7C/wBn4hvUTyJKrjK6p9MIuePpXqHiWDJYs1AIrV8bTZRJnKVVjl06Qibzm1az8uQyMAAAAAAHoNolWe3ZMs0yoqYFSJ6ov8GLzFl1R3hseVt54UT2lo9QNLqNk1RtltUMrG7U/wBJ0b2pvYMKoaV/trOqx2U1RPD8ujhdha0W+2qmYjZP4VA4akAJHqspFTtGqOaWCCVzVkwObG9UXAm8qIUF0trOmxpiao7pW/3e1qvFU00TMaS8aakVOCJZZ4JWtRMLnRvRE+aqhtRb2czsiqO7Tqu1tTG2aJiNJcJkYAABt9arGsuTpnIczFMunV2sFzK9FMOIowCD1bGs2USZylVZZdOkIi8ZtesuQyMIAAAADuCHsL/Z+Ib1E8iSq4yuqfTCLnj6V6h4lgyWLNQCK1fG02USZylVY5dOkIm85tWs/LkMjAAAAAABUNbatf1dPWmTr6cSej8WcndXB8lacPEbDcr8SOE/P9/8qbCbzv2fh1cafj/1+mzOa64AAATrXNrezkbR7OuBLnS3e3fY3s4S/Np2MNsPp4s+39/v5cDGL19Ysaff+/38MCdZwQABt9avGsuTpnIczFPRTq7WC5lWimHEUYBB6tjWbKJM5SqssunSEReM2vWXIZGEAAAAB3BD2F/s/EN6ieRJVcZXVPphFzx9K9Q8SwZLFmoBFavjabKJM5SqscunSETec2rWflyGRgAAAAAA7aNUpaTU2W2Dfa7CnORcDk7U0mK2sotaJon8s92tpsbSK4/C4WS0xWyzNtNnW9rmI5q/BcKExVTNNU0zxhaUVxXTFVPCX2Pl9AHn1+qRUelPtsuHYp6Kc5y8FP8A3kvUy2FjNrXFEMF5t4sbOa5/CIWieW0zunnW9znKrl9qrhUqKaYpiIjhCMrrmuqaquMvmevgAAbfWrxrL9BM5DmYp6KdXbwXMr0Uw4iiAIPVsazZRJnKVVll06QiLxm16y5DIwgAAAAO4Iewv9n4hvUTyJKrjK6p9MIuePpXqHiWDJYs1AIrV8bTZRJnKVVjl06Qibzm1az8uQyMAAAAAAACh62Va9F1HnXevdF5vb+Xa45GJ2H/AHY91Bg962xNjV7KAch3QCU64db3Rqv9FAv6cKqnzfvOXs4Pe9p3sPu/h0b88Z+Exit68S08OOFPyyR0HJAAADb61WNZfoJnIczFPRTq7WC5leimHEUYBB6tjWbKJM5SqssunSEReM2vWXIZGEAAAAB3BD2F/s/EN6ieRJVcZXVPphFzx9K9Q8SwZLFmoBFavjabKJM5SqscunSETec2rWflyGRgAAAAAAAfexWqaxWttqs63OY9HIvy9vw5FQ+a6IrpmmeEsllaVWdcV08YXCkVCGq05lts+89t93sXecnYt6dhL2tnNnXNE/haWNrTa0RXT+Xm6s60lFo6viX9R97Y/gvK7sTD87jNc7DxrTZPCOLXv958CymY4zw/v8I0UiPAAAABt9arGsv0EzkOZimXTq7eC5leimHEUQBB6tjWbKJM5SqssunSEReM2vWXIZGEAAAAB3BD2F/s/EN6ieRJVcZXVPphFzx9K9Q8SwZLFmoBFavjabKJM5SqscunSETec2rWflyGRgAAAAAAAANrrbVr+ltrqZaF9CTCy/keiYU7UT92p7TmYlYb1MWkcYdrCL1u1zZVcJ4a/wB+Hjar60tbrDpo1/Tb6MafBN93auH5XJyGzdLDwbOInjPFp4hefHtZmOEfSHhm00QAAAAbfWrxpN9BM5DmYp6KdXbwXMr0Uw4iiAIPVsazZRJnKVVll06QiLxm16y5DIwgAAAAO4Iewv8AZ+Ib1E8iSq4yuqfTCLnj6V6h4lgyWLNQCK1fG02USZylVY5dOkIm85tWs/LkMjAAAAAAAAAAAAAAAAANvrV40m+gmchzMU9FOrt4LmV6KYcRRAEHq2NZsokzlKqyy6dIRF4za9ZchkYQAAAAHcEPYX+z8Q3qJ5ElVxldU+mEXPH0r1DxLBksWagEVq+NpsokzlKqxy6dIRN5zatZ+XIZGAAAAAAAAAAAAAAAAAbfWqxpN9BM5DmYp6KdXbwX116KYcRRAEHq2NZsokzlKqyy6dIRF4za9ZchkYQAAAAHcEPYX+z8Q3qJ5ElVxldU+mEXPH0r1DxLBksWagEVq+NpsokzlKqxy6dIRN5zatZ+XIZGAAAAAAAAAAAAAAAAAe/qQr8ep+1vnlYr9lHsbkVEuw38pqXu7Tb0xETs2N+4XuLtVMzG3a1P9pVl6B/fboNH/F1dTqf5qz6ZP7SrL0D++3QP8XV1H+as+mU9tkyWi2PnRLtlK513svVV+516Kd2mI5OBa1b9c1c3xPpjAAAAAdwQ9hf7PxDeonkSVXGV1T6YRc8fSwUdu10yOG+9WRoxfmz0Hfy1QJPqyotppVXklei7XJK5zH3YPSW/Y/NL1S74XlHc7em0s4iOMJLELrXZWszPCXgXobbQ2F6A2F6A2F6A2F6A2F6A2F6A2F6A2F6A2F6A2F6A2F6A2F6A2F6A2F6A2F6A2F6A2F6A2F6A2F6A2F6A2F6A2F6A2F6A2PRodHtNbtqWayot16bN12Bicqr9k5TDb29NjTvVNi7Xau3rimn/AOLbLIyy2ZZF3msVcHsRCXWcRsYn/gafnJ+//gPWwljks86zwJskdds2pdfeiXI5vxuREVF30RLsKXOD6w2iC1IqRqi+1OVPgqLhT5KB+v6eHmt7qHu9PN87lPI2iHmt7qDeq5m7TyNoh5re6g3quZu08jaIea3uoN6rmbtPI2iHmt7qDeq5m7TyNoh5re6g3quZu08jaIea3uoN6rmbtPI2iHmt7qDeq5m7TyNoh5re6g3quZu08jaIea3uoN6rmbtPI2iHmt7qDeq5m7TyNoh5re6g3quZu08jaIea3uoN6rmbtPI2iHmt7qDeq5m7TyNoh5re6g3quZu08jaIea3uoN6rmbtPI2iHmt7qDeq5m7TyNoh5re6g3quZu08jaIea3uoN6rmbtPI2iHmt7qDeq5m7TyNoh5re6g3quZu08jaIea3uoN6rmbtPI2iHmt7qDeq5m7TyNoh5re6g3quZu08n8klgsrP1Fa1L8F6omH2IePYjY+CI+2yI56K2NqoqI5LnPVMLVVF3kTAty4VVE3kT0j12gAMprgf8i3t+wE6UAAAAAAAAAAAAAAAAAAAAAAAAAAAG31u+G7qr5oBuQAH/2Q==">
            <a:extLst>
              <a:ext uri="{FF2B5EF4-FFF2-40B4-BE49-F238E27FC236}">
                <a16:creationId xmlns:a16="http://schemas.microsoft.com/office/drawing/2014/main" id="{9DD6B580-AC6D-4721-AFBD-6B69885F67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6631" name="AutoShape 6" descr="data:image/jpeg;base64,/9j/4AAQSkZJRgABAQAAAQABAAD/2wCEAAkGBwgHBhUIBxMTFhUSDRYSFRcSFRcVGRYWIB0bFxUYGxgbKCghIx8xJRcZLT0iJik3Li40Fx8/OD84NygtLisBCgoKDg0OGxAQGzckHyUuNDAvMjA3Ny8yLzA4Ny8sMC8sLSw3LCwsLywsLywsLywsLCwwLDQsLDQrLSwvLCwvLP/AABEIAOEA4QMBEQACEQEDEQH/xAAcAAEBAAIDAQEAAAAAAAAAAAAABwQGAwUIAgH/xABJEAABAwECBg4HBgQFBQAAAAAAAQIDBQQRFTV0k7LRBgcSFCExMjNSU1RykrEiQVFhcYGRExdjocHhFkKC0jRDYsLDIyRzorP/xAAaAQEBAAMBAQAAAAAAAAAAAAAABgEDBQIE/8QAMhEBAAECAgcHBAIDAQEAAAAAAAECAwRxBRESM1FSkRMUFTEywdEhQWGhQoEisfDh8f/aAAwDAQACEQMRAD8As880j5t72a69Lle5UvRiepLvW5fZ6k4V9SOD5dTbLK3c2pv2nt+19Ph9qNX0U/pREA48C0rs8GaZqAYFpXZ4M0zUAwLSuzwZpmoBgWldngzTNQDAtK7PBmmagGBaV2eDNM1AMC0rs8GaZqAYFpXZ4M0zUAwLSuzwZpmoBgWldngzTNQDAtK7PBmmagGBaV2eDNM1AMC0rs8GaZqAYFpXZ4M0zUAwLSuzwZpmoBgWldngzTNQDAtK7PBmmagGBaV2eDNM1AMC0rs8GaZqAYFpXZ4M0zUAwLSuzwZpmoBgWldngzTNQDAtK7PBmmagGBaV2eDNM1AfbKXYokus8bY+G++JPs1+asuv+CgfscstnlSK0rukctzX3Ii39F6JwX+xyXIvFwLdugzAMKkuSWwNtKf5rUlW/j9L0kT5IqJ8GoBNdmGyq32qpvslie6OON6s9BVarlRbnKqpw3X38HFdcd7B4OimiKqo1zKZx+kLlVyaKJ1RH0za7hSo9fNnX6z7Oxt8sdHO7xe5p6mFKj182dfrHY2+WOh3i9zT1MKVHr5s6/WOxt8sdDvF7mnqYUqPXzZ1+sdjb5Y6HeL3NPUwpUevmzr9Y7G3yx0O8XuaephSo9fNnX6x2Nvljod4vc09TClR6+bOv1jsbfLHQ7xe5p6mFKj182dfrHY2+WOh3i9zT1MKVHr5s6/WOxt8sdDvF7mnqYUqPXzZ1+sdjb5Y6HeL3NPUwpUevmzr9Y7G3yx0O8XuaephSo9fNnX6x2Nvljod4vc09TClR6+bOv1jsbfLHQ7xe5p6mFKj182dfrHY2+WOh3i9zT1MKVHr5s6/WOxt8sdDvF7mnqYUqPXzZ1+sdjb5Y6HeL3NPUwpUevmzr9Y7G3yx0O8XuaephSo9fNnX6x2Nvljod4vc09TClR6+bOv1jsbfLHQ7xe5p6mFKj182dfrHY2+WOh3i9zT1MKVHr5s6/WOxt8sdDvF7mnqYUqPXzZ1+sdjb5Y6HeL3NPUwpUevmzr9Y7G3yx0O8XuaephSo9fNnX6x2Nvljod4vc09Xa0HZXUaXbEfNI+SO9N2x7lf6PrVt/Evw4/WaL+Dt3KfpGqfs+rC6Qu2q/wDKdcffWrtoibarMsaLym8Cp6l42uT3otyp8CcVrVf46h6CfVQNioWJIMmi0UAi1XxtNlMmkpVWd3TlCIxG9qzlhmxpAAAAAAAAAAAAAAAAAAAAAAAAAAAO5IZhf7PzDe4nkSVXnK6p9MIsYelfoWJIMli0UAitXxtNlMmkpVWd3TlCIxG9qzliGxpAAAAB2NEo1rrdpWz2Hc7prN2u6W5Lr0T9UNN6/TZp2qn0YbDV4iqaaM3dfd/XPwvH+x83iVn8vt8Hv/g+7+ufheP9h4lZ/J4Pf/B939c/C8f7DxKz+Twe/wDg+7+ufheP9h4lZ/J4Pf8Awfd/XPwvH+w8Ss/k8Hv/AIPu/rvsi8f7DxKz+TwfEfhxu2BV5vExi/CRP1MxpGxx/TE6IxH46uB+wvZCz/Iv+Eka/wC49xj8PP8AL9S1zozEx/H9wwbTQKvZefs8qJ7UYrk+qXobacTaq8qoaa8Hfo86JdabnygAAAAAAAAA7khmF/s/MN7ieRJVecrqn0wixh6V+hYkgyWLRQCK1fG02UyaSlVZ3dOUIjEb2rOWIbGkAAAAG57VmPZMlXTYc7Sm6jP5djQu+qy94VA4SlAAAAAAAAAHU1nY7TKyz/vGJuruB7PRen9Xr+C3ob7OJuWvTP04fZ8t/B2r8f5x9eP3TDZNsYtdBl3TvTictzZET/1cnqX8l/JO5hsXRejhPD4TeMwFeHnX508fl0J9b4AAAAAAAB3JDML/AGfmG9xPIkqvOV1T6YRYw9K/QsSQZLFooBFavjabKZNJSqs7unKERiN7VnLENjSAAAADc9qzHsmSrpsObpTdRn8uxoXfVZe8KgcNSgAAAAAAAAABxWqzQ2uzus9pajmubc5F4lQ9U1TTO1Hm810U10zTVH0lGtlNCkoNT+w4VY690bl9bfYvvT1/JfWUeFxEXqNf3+6Rx2FnD3NX2nydMfS+IAAAAAA7khmF/s/MN7ieRJVecrqn0wixh6V+hYkgyWLRQCK1fG02UyaSlVZ3dOUIjEb2rOWIbGkAAAAG57VmPZMlXTYc3Sm6jP5djQu+qy94VA4alAAAAAAAAAAAB0ezGjpWaI6JiXyM/wCpH7d0n8vzS9PmnsPqwl/srsTPlP0l8eOw/b2Zj7x9YRgpEcAAAAAAdyQzC/2fmG9xPIkqvOV1T6YRYw9K/QsSQZLFooBFavjabKZNJSqs7unKERiN7VnLENjSAAAADc9qzHsmSrpsObpTdRn8uxoXfVZe8KgcNSgACLJstr93+If9G6il7lY5Uh4jied+/wAWV/tD/o3UO5WOU8RxPOJsur6cVof9Gah3KxyniOJ5nNFs22Qxres1/udHH+iIp5nAWJ/j+5eqdKYmP5fqHf0bbFf9okdYjS5V5cSLwfFi33/JfkfJe0ZGrXbn+p+X34fTP11XY/uPhv8AZp4rVAk9ncjmuS9Fat6KhyKqZpnVPm7lNUVRrp8nIYegABE9llhSn7IprOxLk+03bfg700RPcl93yKbCXNuzTKOx9rs8RVTGfX6uoPofGAAAAA7khmF/s/MN7ieRJVecrqn0wixh6V+hYkgyWLRQCK1fG02UyaSlVZ3dOUIjEb2rOWIbGkAAAAG57VmPZMlXTYc3Sm6jP5djQu+qy94VA4alAAHnxOIr0EGAAAAN02t62+zW/BU6+hLerL/5ZOPg9y3fVE9qnM0jh4qo7SPOPPL/AMdrROKmmvsqvKfLP/1TziKMAATDbSs+4rMc6fz2e75tcv8Acn0O5ourXbmOEpvTVGq7TVxhpZ0nGAAAAAdyQzC/2fmG9xPIkqvOV1T6YRYw9K/QsSQZLFooBFavjabKZNJSqs7unKERiN7VnLENjSAAAADc9qzHsmSrpsObpTdRn8uxoXfVZe8KgcNSgADz4nEV6CDAAAAHPYrQtktjLS3jjla/6Ki/oea6dqmaeMNlqvYrirhOtfCTXIAAnm2y1N1Zne6ZP/mdjRX8/wCvdwNN/wAP79k/Os4IAAAADuSGYX+z8w3uJ5ElV5yuqfTCLGHpX6FiSDJYtFAIrV8bTZTJpKVVnd05QiMRvas5YhsaQAAAAbntWY9kyVdNhzdKbqM/l2NC76rL3hUDhqUAAefE4ivQQYAAAA+4onTSpEzjc5Gp8V4EMTOqNcvVNM1TEQ9AEkuwABPdthfSsyf+b/jOvor+f9e7g6b/AIf37J8ddwAAAAAHckMwv9n5hvcTyJKrzldU+mEWMPSv0LEkGSxaKARWr42mymTSUqrO7pyhEYje1ZyxDY0gAAAA3Pasx7Jkq6bDm6U3UZ/LsaF31WXvCoHDUoAA8+JxFeggwAAABsmwKlOqNfbK5PQgVJXL/qTm0+N6X/BqnxY+92dqY+8/T5dLReH7W9Ez5U/X4V8nlWAAJntqTo6qxWfowK7xOu/2Hb0XT/hVV+f+/wBpzTVeu5TT+P8Av9NIOm4oAAAADuSGYX+z8w3uJ5ElV5yuqfTCLGHpX6FiSDJYtFAIrV8bTZTJpKVVnd05QiMRvas5YhsaQAAAAbntWY9kyVdNhzdKbqM/l2NC76rL3hUDhqUAAefE4ivQQYC8D9Y1ZH7iNL1X1Jwr9BM6vrLMUzM6od9R9iFXqciXxrGy/hfKit4Pc1eFfL3nyXsbatx565/D7rGjb92fLVHGVUodIstFsCWSyJ73OXjc71uU4N69Vdr2qlPh8PRYo2KXYGpvAAEY2a21Ldsmlkat6Nd9kn9Kblfz3X1KTBW9izTH9pDSNztMRV+Pp0dGfU+EAAAAB3JDML/Z+Yb3E8iSq85XVPphFjD0r9CxJBksWigEVq+Npspk0lKqzu6coRGI3tWcsQ2NIAAAANz2rMeyZKumw5ulN1Gfy7Ghd9Vl7wqBw1KAAMTBlP6mLNt1Gzta+aerX2NvljoYMp/UxZtuodrXzT1Oxt8sdH02n2Ji+jFGnwY3UYm5XP3lnsqOEOdjGxpcxET4JceJmZ83qIiPJ9BkAAAOp2UVZtGoz7Xwbq7cRp7Xryfpwr8Gqb8NZ7W5FP2++T5sZiIsWpr+/wBs0TVVXhX8ynRkzrfgYAAAAAdyQzC/2fmG9xPIkqvOV1T6YRYw9K/QsSQZLFooBFavjabKZNJSqs7unKERiN7VnLENjSAAAADc9qzHsmSrpsObpTdRn8uxoXfVZe8KgcNSgAAAAAAAAAB8ve2NiveqIiJeqrwIietQxM6vrKQbNdkGG6jubOq/YxXoz/Uv8z/n6vcnvUosFhuxo+vqnz+EppHGdvXqp9MeXy10+xzgAAAAADuSGYX+z8w3uJ5ElV5yuqfTCLGHpX6FiSDJYtFAIrV8bTZTJpKVVnd05QiMRvas5YhsaQAAAAbntWY9kyVdNhzdKbqM/l2NC76rL3hUDhqUAAAAAAAAAY9uttmp9nW0W17WNT1uX8k9q+5OE90UVVzs0xrl4uXKLdO1XOqEw2W7MJaxfZLDeyH138qT4+xvu+vsTt4TAxa/yq+tX+k3jtJTe/wo+lP+2pnQckAAAAAAAdyQzC/2fmG9xPIkqvOV1T6YRYw9K/QsSQZLFooBFavjabKZNJSqs7unKERiN7VnLENjSAAAADc9qzHsmSrpsObpTdRn8uxoXfVZe8KgcNSgADTPvIpPVWjwx/3HS8Lu8Y/fw5HjNjhP6+T7x6T1Vo+kf9w8Lu8Y/fweM2OE/r5F2yKT6op/pH/cPC7vGP38HjNjhP6+Xw7bIp38kM3z3CfqZ8Luc0MeM2uWWLNtlt4oLMq96W78kavme40Vxq/TVVpuP40ft1ds2w6vMitszYo09qNVzk+blu/I30aMtR6pmf8Av++75rmmL1XpiI/7/vs1m32+11Gb7a3SOe72uW+74JxInuQ+63bptxqpjU5t29cuzrrnWxj21AAAAAAAAB3JDML/AGfmG9xPIkqvOV1T6YRYw9K/QsSQZLFooBFavjabKZNJSqs7unKERiN7VnLENjSAAAADc9qzHsmSrpsObpTdRn8uxoXfVZe8KgcNSgADz4nEV6CDAAAAAAAAAAAAAAAAHckMwv8AZ+Yb3E8iSq85XVPphFjD0r9CxJBksWigEVq+Npspk0lKqzu6coRGI3tWcsQ2NIAAAANz2rMeyZKumw5ulN1Gfy7Ghd9Vl7wqBw1KAAPPicRXoIMAAAAAAAAAAAAAAAAdyQzC/wBn5hvcTyJKrzldU+mEWMPSv0LEkGSxaKARWr42mymTSUqrO7pyhEYje1ZyxDY0gAAAA3Pasx7Jkq6bDm6U3UZ/LsaF31WXvCoHDUoAA8+JxFeggwAAAAAAAAAAAAAAAB3JDML/AGfmG9xPIkqvOV1T6YRYw9K/QsSQZLFooBFavjabKZNJSqs7unKERiN7VnLENjSAAAADc9qzHsmSrpsObpTdRn8uxoXfVZe8KgcNSgADz4nEV6CDAAAAAAAAAAAAAAAAHckMwv8AZ+Yb3E8iSq85XVPphFjD0r9CxJBksWigEVq+Npspk0lKqzu6coRGI3tWcsQ2NIAAAANz2rMeyZKumw5ulN1Gfy7Ghd9Vl7wqBw1KAAPPicRXoIMAAAAAAAAAAAAAAAAdyQzC/wBn5hvcTyJKrzldU+mEWMPSv0LEkGSxaKARWr42mymTSUqrO7pyhEYje1ZyxDY0gAAAA3Pasx7Jkq6bDm6U3UZ/LsaF31WXvCoHDUoAA8+JxFeggwAAAAAAAAAAAAAAAB3JDML/AGfmG9xPIkqvOV1T6YRYw9K/QsSQZLFooBFavjabKZNJSqs7unKERiN7VnLENjSAAAADc9qzHsmSrpsObpTdRn8uxoXfVZe8KgcNSgADz4nEV6CDAAAAAAAAAAAAAAAAHckMwv8AZ+Yb3E8iSq85XVPphFjD0r9CxJBksWigEVq+Npspk0lKqzu6coRGI3tWcsQ2NIAAAAO32NV19AtrrTGxH7qJWXKt3rRb/wAj58Th4v0xTM6vq+vB4qcNXNURr+mpsv3lWns7PGuo+Lwqnm/TpeN1cn7PvKtPZ2eNdQ8Kp5v0eN1cn7PvKtPZ2eNdQ8Kp5jxurk/bQzquEAAAAAAAAAAAAAAAADuSGYX+z8w3uJ5ElV5yuqfTCLGHpX6FiSDJotFAIrV8bTZTJpKVVnd05QiMRvas5YhsaQAAAAAAAAAAAAAAAAAAAAAAAAAADuSGYX+z8w3uJ5ElV5yuqfTCLGHpYaO37OmRw33rHGkS95noO/NqgSfZlRrTSqvJJIi/ZySuex93B6Sq7cqvtS/8ryjwd+m5biI84j6pLSGFrtXZmfKZ+kugvQ+t8GovQGovQGovQGovQGovQGovQGovQGovQGovQGovQGovQGovQGovQGovQGovQGovQGovQGovQGovQGovQGovQGovQGovQGp2FDpFprVtSzWVFuvTduu4GN9aqv6es0379Nmnaq/+vow2Grv17NP9/hbpXsstmWRb7mMVeDjuRP2JdZxGppH8DT9JPr+wZbjLHJZ51ngTdI67dtS6++65Ht99yIip60RLuFLnByw2iC1NVI1RbuNPWnuc1eFF9yoB9b3h6LfChnani87FPA3vD0W+FBtTxNmngb3h6LfCg2p4mzTwN7w9FvhQbU8TZp4G94ei3woNqeJs08De8PRb4UG1PE2aeBveHot8KDanibNPA3vD0W+FBtTxNmngb3h6LfCg2p4mzTwN7w9FvhQbU8TZp4G94ei3woNqeJs08De8PRb4UG1PE2aeBveHot8KDanibNPA3vD0W+FBtTxNmngb3h6LfCg2p4mzTwN7w9FvhQbU8TZp4G94ei3woNqeJs08De8PRb4UG1PE2aeBveHot8KDanibNPA3vD0W+FBtTxNmngb3h6LfCg2p4mzTwN7w9FvhQbU8TZp4G94ei3woNqeJs08De8PRb4UG1PE2aeD8kkgssd8ital9yX3NS/2fExrZiIjycCI+2yI56K2NrkciOS5z3JwtVUXha1FuW5eFVROJE9IyzQAGo7YX+Cb8/wBAJ8AAAAAAAAAAAAAAAAAAAAAAAAAAADc9rrn391f0A3wAB//Z">
            <a:extLst>
              <a:ext uri="{FF2B5EF4-FFF2-40B4-BE49-F238E27FC236}">
                <a16:creationId xmlns:a16="http://schemas.microsoft.com/office/drawing/2014/main" id="{DF06493C-8DB4-4E3E-A4EA-09C0B2F171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2057400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6632" name="AutoShape 8" descr="http://kids.barabir.com/images/kids_img/Uchitelyu/PDD/Dorognye_znaki_png/25.jpg">
            <a:extLst>
              <a:ext uri="{FF2B5EF4-FFF2-40B4-BE49-F238E27FC236}">
                <a16:creationId xmlns:a16="http://schemas.microsoft.com/office/drawing/2014/main" id="{919A81EE-C513-4281-BFF1-F5CCE062AF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136525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26633" name="Picture 4" descr="http://alfaday.net/uploads/posts/2012-02/1329596435_cdqwqicg6yxads3.jpeg">
            <a:extLst>
              <a:ext uri="{FF2B5EF4-FFF2-40B4-BE49-F238E27FC236}">
                <a16:creationId xmlns:a16="http://schemas.microsoft.com/office/drawing/2014/main" id="{7A707241-FE88-4BCA-951E-A644EC6B6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6" t="72661" b="3664"/>
          <a:stretch>
            <a:fillRect/>
          </a:stretch>
        </p:blipFill>
        <p:spPr bwMode="auto">
          <a:xfrm>
            <a:off x="7996553" y="92075"/>
            <a:ext cx="8572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NG &amp;mcy;&amp;acy;&amp;shcy;&amp;icy;&amp;ncy;&amp;ycy; &amp;dcy;&amp;lcy;&amp;yacy; &amp;bcy;&amp;lcy;&amp;ocy;&amp;gcy;&amp;ocy;&amp;vcy; - &amp;Acy;&amp;vcy;&amp;tcy;&amp;ocy;&amp;mcy;&amp;ocy;&amp;bcy;&amp;icy;&amp;lcy;&amp;icy;">
            <a:extLst>
              <a:ext uri="{FF2B5EF4-FFF2-40B4-BE49-F238E27FC236}">
                <a16:creationId xmlns:a16="http://schemas.microsoft.com/office/drawing/2014/main" id="{AEC9763E-3080-4BF8-A423-4BA4E14E9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2" r="62500" b="11110"/>
          <a:stretch>
            <a:fillRect/>
          </a:stretch>
        </p:blipFill>
        <p:spPr bwMode="auto">
          <a:xfrm>
            <a:off x="7429500" y="5362575"/>
            <a:ext cx="17145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AutoShape 6" descr="https://encrypted-tbn0.gstatic.com/images?q=tbn:ANd9GcTUVX9m_9Vku96YIeffLxvgluiuaDL34iAqtRDP014Y-pg9VtSe">
            <a:extLst>
              <a:ext uri="{FF2B5EF4-FFF2-40B4-BE49-F238E27FC236}">
                <a16:creationId xmlns:a16="http://schemas.microsoft.com/office/drawing/2014/main" id="{7EEAD934-55A6-4E88-A5BF-ECC20B44D8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grpSp>
        <p:nvGrpSpPr>
          <p:cNvPr id="27652" name="Группа 14">
            <a:extLst>
              <a:ext uri="{FF2B5EF4-FFF2-40B4-BE49-F238E27FC236}">
                <a16:creationId xmlns:a16="http://schemas.microsoft.com/office/drawing/2014/main" id="{F1A052DB-5F75-462B-9CB2-865B02986EC8}"/>
              </a:ext>
            </a:extLst>
          </p:cNvPr>
          <p:cNvGrpSpPr>
            <a:grpSpLocks/>
          </p:cNvGrpSpPr>
          <p:nvPr/>
        </p:nvGrpSpPr>
        <p:grpSpPr bwMode="auto">
          <a:xfrm>
            <a:off x="1428750" y="571500"/>
            <a:ext cx="5715000" cy="5715000"/>
            <a:chOff x="1428728" y="571480"/>
            <a:chExt cx="5715040" cy="5715040"/>
          </a:xfrm>
        </p:grpSpPr>
        <p:sp>
          <p:nvSpPr>
            <p:cNvPr id="10" name="Кольцо 9">
              <a:extLst>
                <a:ext uri="{FF2B5EF4-FFF2-40B4-BE49-F238E27FC236}">
                  <a16:creationId xmlns:a16="http://schemas.microsoft.com/office/drawing/2014/main" id="{E2C3580A-9421-405F-95C8-B8AD3BBFDF4F}"/>
                </a:ext>
              </a:extLst>
            </p:cNvPr>
            <p:cNvSpPr/>
            <p:nvPr/>
          </p:nvSpPr>
          <p:spPr>
            <a:xfrm>
              <a:off x="1428728" y="571480"/>
              <a:ext cx="5715040" cy="5715040"/>
            </a:xfrm>
            <a:prstGeom prst="donut">
              <a:avLst>
                <a:gd name="adj" fmla="val 6432"/>
              </a:avLst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Кольцо 10">
              <a:extLst>
                <a:ext uri="{FF2B5EF4-FFF2-40B4-BE49-F238E27FC236}">
                  <a16:creationId xmlns:a16="http://schemas.microsoft.com/office/drawing/2014/main" id="{B2E0A2A4-CE5D-43A6-9D6B-553AB64590D9}"/>
                </a:ext>
              </a:extLst>
            </p:cNvPr>
            <p:cNvSpPr/>
            <p:nvPr/>
          </p:nvSpPr>
          <p:spPr>
            <a:xfrm>
              <a:off x="1571604" y="785795"/>
              <a:ext cx="5357851" cy="5357849"/>
            </a:xfrm>
            <a:prstGeom prst="donut">
              <a:avLst>
                <a:gd name="adj" fmla="val 35"/>
              </a:avLst>
            </a:prstGeom>
            <a:solidFill>
              <a:schemeClr val="bg1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5" name="Рисунок 4" descr="DSCN4641.JPG">
            <a:extLst>
              <a:ext uri="{FF2B5EF4-FFF2-40B4-BE49-F238E27FC236}">
                <a16:creationId xmlns:a16="http://schemas.microsoft.com/office/drawing/2014/main" id="{95E17078-E3D6-4B31-8AA6-E90347744B8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3939" y="500042"/>
            <a:ext cx="3810027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MG_0879.JPG">
            <a:extLst>
              <a:ext uri="{FF2B5EF4-FFF2-40B4-BE49-F238E27FC236}">
                <a16:creationId xmlns:a16="http://schemas.microsoft.com/office/drawing/2014/main" id="{6F6D4722-9039-42E7-B387-434A3276D07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7523"/>
          <a:stretch>
            <a:fillRect/>
          </a:stretch>
        </p:blipFill>
        <p:spPr>
          <a:xfrm>
            <a:off x="428596" y="3643314"/>
            <a:ext cx="3765605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C8E0D2-E118-4DA5-B9EF-8AE5FCACAEB7}"/>
              </a:ext>
            </a:extLst>
          </p:cNvPr>
          <p:cNvSpPr txBox="1"/>
          <p:nvPr/>
        </p:nvSpPr>
        <p:spPr>
          <a:xfrm>
            <a:off x="285750" y="357188"/>
            <a:ext cx="4500563" cy="3216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u="sng" dirty="0">
                <a:latin typeface="Arial" charset="0"/>
                <a:ea typeface="Microsoft YaHei" charset="-122"/>
              </a:rPr>
              <a:t>Профессионально-важные качества для успешной деятельности в качестве специалиста: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sz="800" dirty="0">
              <a:latin typeface="Arial" charset="0"/>
              <a:ea typeface="Microsoft YaHei" charset="-122"/>
            </a:endParaRPr>
          </a:p>
          <a:p>
            <a:pPr marL="85725" indent="-85725" algn="just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dirty="0">
                <a:latin typeface="Arial" charset="0"/>
                <a:ea typeface="Microsoft YaHei" charset="-122"/>
              </a:rPr>
              <a:t>-физическая выносливость и сила;</a:t>
            </a:r>
          </a:p>
          <a:p>
            <a:pPr marL="85725" indent="-85725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dirty="0">
                <a:latin typeface="Arial" charset="0"/>
                <a:ea typeface="Microsoft YaHei" charset="-122"/>
              </a:rPr>
              <a:t>-хорошее зрение и глазомер;</a:t>
            </a:r>
          </a:p>
          <a:p>
            <a:pPr marL="85725" indent="-85725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dirty="0">
                <a:latin typeface="Arial" charset="0"/>
                <a:ea typeface="Microsoft YaHei" charset="-122"/>
              </a:rPr>
              <a:t>-подвижность, </a:t>
            </a:r>
            <a:r>
              <a:rPr lang="ru-RU" dirty="0" err="1">
                <a:latin typeface="Arial" charset="0"/>
                <a:ea typeface="Microsoft YaHei" charset="-122"/>
              </a:rPr>
              <a:t>координированность</a:t>
            </a:r>
            <a:r>
              <a:rPr lang="ru-RU" dirty="0">
                <a:latin typeface="Arial" charset="0"/>
                <a:ea typeface="Microsoft YaHei" charset="-122"/>
              </a:rPr>
              <a:t> и точность движений кистей и пальцев рук;</a:t>
            </a:r>
          </a:p>
          <a:p>
            <a:pPr marL="85725" indent="-85725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dirty="0">
                <a:latin typeface="Arial" charset="0"/>
                <a:ea typeface="Microsoft YaHei" charset="-122"/>
              </a:rPr>
              <a:t>-тонкая мышечная и слуховая чувствительность;</a:t>
            </a:r>
          </a:p>
        </p:txBody>
      </p:sp>
      <p:sp>
        <p:nvSpPr>
          <p:cNvPr id="27656" name="TextBox 3">
            <a:extLst>
              <a:ext uri="{FF2B5EF4-FFF2-40B4-BE49-F238E27FC236}">
                <a16:creationId xmlns:a16="http://schemas.microsoft.com/office/drawing/2014/main" id="{7936F4A4-9BA3-474E-A04B-D910B5E02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3429000"/>
            <a:ext cx="4429125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5725" indent="-85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2F131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2F131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2F131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2F131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2F131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2F131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2F131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2F131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2F131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800">
                <a:solidFill>
                  <a:schemeClr val="bg1"/>
                </a:solidFill>
              </a:rPr>
              <a:t>-хорошая образная и оперативная память;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800">
                <a:solidFill>
                  <a:schemeClr val="bg1"/>
                </a:solidFill>
              </a:rPr>
              <a:t>-технический интеллект;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800">
                <a:solidFill>
                  <a:schemeClr val="bg1"/>
                </a:solidFill>
              </a:rPr>
              <a:t>-наблюдательность;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800">
                <a:solidFill>
                  <a:schemeClr val="bg1"/>
                </a:solidFill>
              </a:rPr>
              <a:t>-терпение;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800">
                <a:solidFill>
                  <a:schemeClr val="bg1"/>
                </a:solidFill>
              </a:rPr>
              <a:t>-быстрая реакция на аварийные сигналы;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800">
                <a:solidFill>
                  <a:schemeClr val="bg1"/>
                </a:solidFill>
              </a:rPr>
              <a:t>-дисциплинированность;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800">
                <a:solidFill>
                  <a:schemeClr val="bg1"/>
                </a:solidFill>
              </a:rPr>
              <a:t>-ответственность.</a:t>
            </a:r>
          </a:p>
        </p:txBody>
      </p:sp>
      <p:pic>
        <p:nvPicPr>
          <p:cNvPr id="27657" name="Picture 2" descr="http://www.depo.ua/modules/pages/upload/file/bznak4.jpg">
            <a:extLst>
              <a:ext uri="{FF2B5EF4-FFF2-40B4-BE49-F238E27FC236}">
                <a16:creationId xmlns:a16="http://schemas.microsoft.com/office/drawing/2014/main" id="{F1145B43-1C2B-4D40-A2F7-4BAFC8106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7" t="2078" r="58745" b="89955"/>
          <a:stretch>
            <a:fillRect/>
          </a:stretch>
        </p:blipFill>
        <p:spPr bwMode="auto">
          <a:xfrm>
            <a:off x="7929563" y="3857625"/>
            <a:ext cx="785812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60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A40428C3-85C7-4FF2-A577-1AD4505EE83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390900" y="227013"/>
            <a:ext cx="43053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5700">
                <a:solidFill>
                  <a:srgbClr val="0033CC"/>
                </a:solidFill>
              </a:rPr>
              <a:t>Наши будни</a:t>
            </a:r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01F3321F-CF34-4157-9FDE-F70C93F4A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" t="8229" r="3731" b="13371"/>
          <a:stretch>
            <a:fillRect/>
          </a:stretch>
        </p:blipFill>
        <p:spPr bwMode="auto">
          <a:xfrm>
            <a:off x="34925" y="144463"/>
            <a:ext cx="3354388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B392E1-BFA8-4E40-A352-260C01BB2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67832"/>
            <a:ext cx="5820139" cy="436510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60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>
            <a:extLst>
              <a:ext uri="{FF2B5EF4-FFF2-40B4-BE49-F238E27FC236}">
                <a16:creationId xmlns:a16="http://schemas.microsoft.com/office/drawing/2014/main" id="{E33BB970-119B-4BB1-9F35-63F6FE5E61C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19075" y="187325"/>
            <a:ext cx="7477125" cy="1312863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3A6618-7468-4BED-8004-62B80477E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60648"/>
            <a:ext cx="4320480" cy="5760640"/>
          </a:xfrm>
          <a:prstGeom prst="rect">
            <a:avLst/>
          </a:prstGeom>
        </p:spPr>
      </p:pic>
      <p:sp>
        <p:nvSpPr>
          <p:cNvPr id="30723" name="Rectangle 2">
            <a:extLst>
              <a:ext uri="{FF2B5EF4-FFF2-40B4-BE49-F238E27FC236}">
                <a16:creationId xmlns:a16="http://schemas.microsoft.com/office/drawing/2014/main" id="{9C7E058E-BB97-4B8C-ABE5-20EFCEF3358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63525" y="1598613"/>
            <a:ext cx="7386638" cy="4591050"/>
          </a:xfrm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C2608048-92CA-4A2E-973D-54F896DE139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686800" cy="1138237"/>
          </a:xfrm>
        </p:spPr>
        <p:txBody>
          <a:bodyPr/>
          <a:lstStyle/>
          <a:p>
            <a:pPr algn="l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5400"/>
              <a:t>Конкурс  по  профессии</a:t>
            </a: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8DCDB02D-3823-4DC7-BAA3-649EA23A8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2600"/>
            <a:ext cx="424815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2772" name="Picture 3">
            <a:extLst>
              <a:ext uri="{FF2B5EF4-FFF2-40B4-BE49-F238E27FC236}">
                <a16:creationId xmlns:a16="http://schemas.microsoft.com/office/drawing/2014/main" id="{26122AF0-50F6-4E7B-92A7-C2CDB93CA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652963"/>
            <a:ext cx="3529013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2773" name="Picture 4">
            <a:extLst>
              <a:ext uri="{FF2B5EF4-FFF2-40B4-BE49-F238E27FC236}">
                <a16:creationId xmlns:a16="http://schemas.microsoft.com/office/drawing/2014/main" id="{0363B032-E918-453B-801D-8DEF52694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916113"/>
            <a:ext cx="22304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774" name="Rectangle 5">
            <a:extLst>
              <a:ext uri="{FF2B5EF4-FFF2-40B4-BE49-F238E27FC236}">
                <a16:creationId xmlns:a16="http://schemas.microsoft.com/office/drawing/2014/main" id="{8326C63C-E45A-4E84-AD16-432D375C1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628775"/>
            <a:ext cx="60594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>
                <a:solidFill>
                  <a:srgbClr val="EAEAEA"/>
                </a:solidFill>
                <a:latin typeface="Arial" panose="020B0604020202020204" pitchFamily="34" charset="0"/>
              </a:rPr>
              <a:t>В машинах разных разбираемся,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>
                <a:solidFill>
                  <a:srgbClr val="EAEAEA"/>
                </a:solidFill>
                <a:latin typeface="Arial" panose="020B0604020202020204" pitchFamily="34" charset="0"/>
              </a:rPr>
              <a:t>Деталь любую подберём в момент,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>
                <a:solidFill>
                  <a:srgbClr val="EAEAEA"/>
                </a:solidFill>
                <a:latin typeface="Arial" panose="020B0604020202020204" pitchFamily="34" charset="0"/>
              </a:rPr>
              <a:t>Мотор наладить постараемся,</a:t>
            </a:r>
            <a:br>
              <a:rPr lang="ru-RU" altLang="ru-RU" sz="2800">
                <a:solidFill>
                  <a:srgbClr val="EAEAEA"/>
                </a:solidFill>
                <a:latin typeface="Arial" panose="020B0604020202020204" pitchFamily="34" charset="0"/>
              </a:rPr>
            </a:br>
            <a:r>
              <a:rPr lang="ru-RU" altLang="ru-RU" sz="2800">
                <a:solidFill>
                  <a:srgbClr val="EAEAEA"/>
                </a:solidFill>
                <a:latin typeface="Arial" panose="020B0604020202020204" pitchFamily="34" charset="0"/>
              </a:rPr>
              <a:t>Чтобы доволен был клиент!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NG &amp;mcy;&amp;acy;&amp;shcy;&amp;icy;&amp;ncy;&amp;ycy; &amp;dcy;&amp;lcy;&amp;yacy; &amp;bcy;&amp;lcy;&amp;ocy;&amp;gcy;&amp;ocy;&amp;vcy; - &amp;Acy;&amp;vcy;&amp;tcy;&amp;ocy;&amp;mcy;&amp;ocy;&amp;bcy;&amp;icy;&amp;lcy;&amp;icy;">
            <a:extLst>
              <a:ext uri="{FF2B5EF4-FFF2-40B4-BE49-F238E27FC236}">
                <a16:creationId xmlns:a16="http://schemas.microsoft.com/office/drawing/2014/main" id="{98BD0A0D-4BC2-4119-B233-CFBD2B789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2" r="62500" b="11110"/>
          <a:stretch>
            <a:fillRect/>
          </a:stretch>
        </p:blipFill>
        <p:spPr bwMode="auto">
          <a:xfrm>
            <a:off x="7429500" y="5362575"/>
            <a:ext cx="17145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6" descr="https://encrypted-tbn0.gstatic.com/images?q=tbn:ANd9GcTUVX9m_9Vku96YIeffLxvgluiuaDL34iAqtRDP014Y-pg9VtSe">
            <a:extLst>
              <a:ext uri="{FF2B5EF4-FFF2-40B4-BE49-F238E27FC236}">
                <a16:creationId xmlns:a16="http://schemas.microsoft.com/office/drawing/2014/main" id="{10FD393B-3701-4FDF-A87B-D599CF2E88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5364" name="TextBox 7">
            <a:extLst>
              <a:ext uri="{FF2B5EF4-FFF2-40B4-BE49-F238E27FC236}">
                <a16:creationId xmlns:a16="http://schemas.microsoft.com/office/drawing/2014/main" id="{91726F10-4DF8-4598-ABAF-007E7814D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857250"/>
            <a:ext cx="414337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/>
              <a:t>	Автомобиль уже давно и прочно вошел в нашу жизнь.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/>
              <a:t>	Производство и эксплуатация автомобилей усиливают потребность в людях, способных поддерживать их в исправном состоянии и отремонтировать их в случае поломки.</a:t>
            </a:r>
          </a:p>
        </p:txBody>
      </p:sp>
      <p:sp>
        <p:nvSpPr>
          <p:cNvPr id="15365" name="TextBox 10">
            <a:extLst>
              <a:ext uri="{FF2B5EF4-FFF2-40B4-BE49-F238E27FC236}">
                <a16:creationId xmlns:a16="http://schemas.microsoft.com/office/drawing/2014/main" id="{3DA739F0-DFF2-4402-97BE-03C95044A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3357563"/>
            <a:ext cx="40005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dirty="0"/>
              <a:t>	Обучение по специальности «Техническое обслуживание и ремонт двигателей, систем и агрегатов автомобилей» производится в соответствии с Федеральным государственным образовательным стандартом среднего профессионального образования.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D3D345-FE7B-4B40-A792-BF62BD96AAE8}"/>
              </a:ext>
            </a:extLst>
          </p:cNvPr>
          <p:cNvSpPr txBox="1"/>
          <p:nvPr/>
        </p:nvSpPr>
        <p:spPr>
          <a:xfrm>
            <a:off x="0" y="5929313"/>
            <a:ext cx="4929188" cy="3381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1600" dirty="0">
                <a:solidFill>
                  <a:srgbClr val="FFFFFF"/>
                </a:solidFill>
                <a:latin typeface="Arial Black" pitchFamily="34" charset="0"/>
                <a:ea typeface="Microsoft YaHei" charset="-122"/>
              </a:rPr>
              <a:t>- - - - - - - - - - - - - - - - - - - - - - - - - - - - - - - - - - -</a:t>
            </a:r>
          </a:p>
        </p:txBody>
      </p:sp>
      <p:pic>
        <p:nvPicPr>
          <p:cNvPr id="12" name="Рисунок 11" descr="DSCN4696.JPG">
            <a:extLst>
              <a:ext uri="{FF2B5EF4-FFF2-40B4-BE49-F238E27FC236}">
                <a16:creationId xmlns:a16="http://schemas.microsoft.com/office/drawing/2014/main" id="{6AA86C78-D483-4B30-AC41-3773654765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3643314"/>
            <a:ext cx="3714776" cy="25665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447E5D-229F-461B-8919-21C11615480A}"/>
              </a:ext>
            </a:extLst>
          </p:cNvPr>
          <p:cNvSpPr txBox="1"/>
          <p:nvPr/>
        </p:nvSpPr>
        <p:spPr>
          <a:xfrm>
            <a:off x="4286250" y="500063"/>
            <a:ext cx="4857750" cy="3381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1600" dirty="0">
                <a:solidFill>
                  <a:srgbClr val="FFFFFF"/>
                </a:solidFill>
                <a:latin typeface="Arial Black" pitchFamily="34" charset="0"/>
                <a:ea typeface="Microsoft YaHei" charset="-122"/>
              </a:rPr>
              <a:t>- - - - - - - - - - - - - - - - - - - - - - - - - - - - - - - - - -</a:t>
            </a:r>
          </a:p>
        </p:txBody>
      </p:sp>
      <p:pic>
        <p:nvPicPr>
          <p:cNvPr id="10" name="Рисунок 9" descr="IMG_0791.JPG">
            <a:extLst>
              <a:ext uri="{FF2B5EF4-FFF2-40B4-BE49-F238E27FC236}">
                <a16:creationId xmlns:a16="http://schemas.microsoft.com/office/drawing/2014/main" id="{682A327C-100D-4B9C-839A-FB9351298D0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571480"/>
            <a:ext cx="3857653" cy="25717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70" name="Picture 6" descr="http://instructor-driving.ru/content/images/274-56.gif">
            <a:extLst>
              <a:ext uri="{FF2B5EF4-FFF2-40B4-BE49-F238E27FC236}">
                <a16:creationId xmlns:a16="http://schemas.microsoft.com/office/drawing/2014/main" id="{0C365562-E302-4ECD-A3A6-83542C71D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5857875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60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ED56039E-EC2F-4BBE-A31A-E5FC2F4BA05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19075" y="187325"/>
            <a:ext cx="7477125" cy="1312863"/>
          </a:xfrm>
        </p:spPr>
        <p:txBody>
          <a:bodyPr/>
          <a:lstStyle/>
          <a:p>
            <a:pPr eaLnBrk="1" hangingPunct="1"/>
            <a:r>
              <a:rPr lang="ru-RU" altLang="ru-RU" sz="3200" dirty="0"/>
              <a:t>Конкурс молодые профессионалы </a:t>
            </a:r>
            <a:r>
              <a:rPr lang="en-US" altLang="ru-RU" sz="3200" dirty="0" err="1"/>
              <a:t>WorldSkillsRussia</a:t>
            </a:r>
            <a:endParaRPr lang="ru-RU" altLang="ru-RU" sz="3200" dirty="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67A0730F-9D75-42D4-AA91-0EA6599D7A9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63525" y="1598613"/>
            <a:ext cx="7386638" cy="4591050"/>
          </a:xfrm>
        </p:spPr>
        <p:txBody>
          <a:bodyPr/>
          <a:lstStyle/>
          <a:p>
            <a:pPr eaLnBrk="1" hangingPunct="1"/>
            <a:endParaRPr lang="ru-RU" altLang="ru-RU" dirty="0"/>
          </a:p>
        </p:txBody>
      </p:sp>
      <p:pic>
        <p:nvPicPr>
          <p:cNvPr id="34820" name="Рисунок 2">
            <a:extLst>
              <a:ext uri="{FF2B5EF4-FFF2-40B4-BE49-F238E27FC236}">
                <a16:creationId xmlns:a16="http://schemas.microsoft.com/office/drawing/2014/main" id="{C1EF70E9-3C3D-4C43-B75F-7DCD8340C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6772"/>
            <a:ext cx="4067944" cy="305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EFE735-4F82-4021-9840-2CBB7B7E2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440554"/>
            <a:ext cx="3803915" cy="285293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60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23D75E8E-FA73-46B0-BC01-55834EA40B9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19075" y="187325"/>
            <a:ext cx="7477125" cy="1312863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6894E6EE-0FED-43A5-982D-1865D312DCD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63525" y="1598613"/>
            <a:ext cx="7386638" cy="4591050"/>
          </a:xfrm>
        </p:spPr>
        <p:txBody>
          <a:bodyPr/>
          <a:lstStyle/>
          <a:p>
            <a:pPr eaLnBrk="1" hangingPunct="1"/>
            <a:endParaRPr lang="ru-RU" altLang="ru-RU" dirty="0"/>
          </a:p>
        </p:txBody>
      </p:sp>
      <p:pic>
        <p:nvPicPr>
          <p:cNvPr id="36868" name="Рисунок 4">
            <a:extLst>
              <a:ext uri="{FF2B5EF4-FFF2-40B4-BE49-F238E27FC236}">
                <a16:creationId xmlns:a16="http://schemas.microsoft.com/office/drawing/2014/main" id="{650F1D4C-4782-4002-9934-560476B1A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9952" cy="310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72F726C5-5570-4242-BD15-9468E346B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44" y="3462741"/>
            <a:ext cx="3635896" cy="272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60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>
            <a:extLst>
              <a:ext uri="{FF2B5EF4-FFF2-40B4-BE49-F238E27FC236}">
                <a16:creationId xmlns:a16="http://schemas.microsoft.com/office/drawing/2014/main" id="{00615586-ACD1-4223-BFF2-532CB09E5B6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19075" y="187325"/>
            <a:ext cx="7477125" cy="1312863"/>
          </a:xfrm>
        </p:spPr>
        <p:txBody>
          <a:bodyPr/>
          <a:lstStyle/>
          <a:p>
            <a:pPr eaLnBrk="1" hangingPunct="1"/>
            <a:r>
              <a:rPr lang="ru-RU" altLang="ru-RU" sz="3200" dirty="0"/>
              <a:t>Всероссийская олимпиада профессионального мастерства</a:t>
            </a: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C7E1BD43-09AA-4761-9249-BCDF0FBBFC6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49967" y="1616329"/>
            <a:ext cx="2471771" cy="1765021"/>
          </a:xfrm>
        </p:spPr>
        <p:txBody>
          <a:bodyPr/>
          <a:lstStyle/>
          <a:p>
            <a:pPr eaLnBrk="1" hangingPunct="1"/>
            <a:endParaRPr lang="ru-RU" altLang="ru-RU" dirty="0"/>
          </a:p>
        </p:txBody>
      </p:sp>
      <p:pic>
        <p:nvPicPr>
          <p:cNvPr id="1026" name="Picture 2" descr="https://lh3.googleusercontent.com/R2Nf4j8t5FumaicFY1Mfqbqvd91k-AQ9R40FnBSjS3xuB5LQ3aNrbfw5dnU9nbjxW9lshFQxhHqGofJSfg6R4KBha2Y_fFaTYEDjL5nzyg4vB5WcTSGO9EX5zJ8OaYd2IsACKwH0E2y6LdQUq14Dui2m3JJR8R-4pMngV2l5rB7o01D9otFO_xCaoc5aP5tXK3-VPIN39KI4bvo4KrAZQ67rwCtG89r1ll9138mlSd5Ieu8SFpRBqWO1sz5TYRuiR1alORO8vDX5PAMY9mBT73daTj8LpanSkl8owKmSN5mMutroBbucm1v6xTpyRmd60qy36SOGWTo5yaDtFIdxOoxVyxywfFyZBdIif-r-BXzXgOnjJDVyNi_U4_YyhMUfdrp5pqx7B6H1Jp3rLb7NyVmXToTnX8Fy_3a9-eIcf7x9jOF4QWADJrNsFTARmdU77LuxXFT8WaLLdLpaF8jrNGr9ZDFA8MzFHjhkSR0vD4hjFGzE1bWfAp1FtukDObj7GTIe9me2GVvPtvHB9-O_6Ds8RTGReRBtgltrCDpw-hozNaVF_VimJ9dp9B-DcZfQVJ6nWLrp0wv7N7upU-ae1VwKT6kX6zlOjxK0cK8=w1238-h928-no">
            <a:extLst>
              <a:ext uri="{FF2B5EF4-FFF2-40B4-BE49-F238E27FC236}">
                <a16:creationId xmlns:a16="http://schemas.microsoft.com/office/drawing/2014/main" id="{F1977872-1255-42A3-B373-B79200813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42" y="1412776"/>
            <a:ext cx="3515394" cy="263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Se-4p7-0xefxBwdOpfZPzOt0o_-kFBoOpg4YMSB-_jNfP3m2AwMp0_yisrGVdooASWg30Da4_J9e2NO2wDB1iUBENhDoj6Dhi5-6orZCgLwnMTl_jOzDFz4XObyvY4VfHA5UNHA3Taby-0ECfM80w2Ts0kSDtf2kP5mybdZNhHALzYXy9lrc9uTeI1GopGraaRCbyDVo2JDZ77vZUjVRb404PHsRkcLK_J2XqQJhjZsXlLzn_QBoFDFJFEmZMfB5mSoqTHijJ_p7LMXPLpH_Kf7lrkj9vHhnD4J4h0NRInn6jsLy3NM2EGewrTM9Nm2h1mDTp48XbGKmnUBN57bwCult9JeYByO-4zsQOEs3vxJ5DimTQ66OObSXkFAdkCM4LaFk7GzIeT7ZcZmSN3-1HKKvMGs4NRMxIHav2yEmDM3eYt2SIRoDLNqLUANA83rUQP2EvnCzDI4SIwEYmd-AUbRi7WqRlgyhND6aSzkoTXjV0noDyu85rADR37pByPBhuuypgI2qiWvNpkRnCQxIo494h_cMslqcdpb4Hnp3nsRIJDC5Pc2JTW4IomMpzfhritPy7fJv5DU-fuu9ZmoifZGbE3duAvHtGa1MXu4=w1238-h928-no">
            <a:extLst>
              <a:ext uri="{FF2B5EF4-FFF2-40B4-BE49-F238E27FC236}">
                <a16:creationId xmlns:a16="http://schemas.microsoft.com/office/drawing/2014/main" id="{F237BDA9-6138-461C-8DAD-798C45AB2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836" y="3464823"/>
            <a:ext cx="3851920" cy="288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PNG &amp;mcy;&amp;acy;&amp;shcy;&amp;icy;&amp;ncy;&amp;ycy; &amp;dcy;&amp;lcy;&amp;yacy; &amp;bcy;&amp;lcy;&amp;ocy;&amp;gcy;&amp;ocy;&amp;vcy; - &amp;Acy;&amp;vcy;&amp;tcy;&amp;ocy;&amp;mcy;&amp;ocy;&amp;bcy;&amp;icy;&amp;lcy;&amp;icy;">
            <a:extLst>
              <a:ext uri="{FF2B5EF4-FFF2-40B4-BE49-F238E27FC236}">
                <a16:creationId xmlns:a16="http://schemas.microsoft.com/office/drawing/2014/main" id="{C4492D46-CF00-4EC6-921E-5BFF07C27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2" r="62500" b="11110"/>
          <a:stretch>
            <a:fillRect/>
          </a:stretch>
        </p:blipFill>
        <p:spPr bwMode="auto">
          <a:xfrm>
            <a:off x="7429500" y="5362575"/>
            <a:ext cx="17145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AutoShape 6" descr="https://encrypted-tbn0.gstatic.com/images?q=tbn:ANd9GcTUVX9m_9Vku96YIeffLxvgluiuaDL34iAqtRDP014Y-pg9VtSe">
            <a:extLst>
              <a:ext uri="{FF2B5EF4-FFF2-40B4-BE49-F238E27FC236}">
                <a16:creationId xmlns:a16="http://schemas.microsoft.com/office/drawing/2014/main" id="{40D873AF-7AD2-42DA-B3F3-23A0F74DD0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63492" name="TextBox 3">
            <a:extLst>
              <a:ext uri="{FF2B5EF4-FFF2-40B4-BE49-F238E27FC236}">
                <a16:creationId xmlns:a16="http://schemas.microsoft.com/office/drawing/2014/main" id="{903D269F-DB2D-4C7A-87C1-DA00693EF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9" y="0"/>
            <a:ext cx="7632972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dirty="0"/>
              <a:t>	</a:t>
            </a:r>
            <a:r>
              <a:rPr lang="ru-RU" altLang="ru-RU" sz="2200" dirty="0"/>
              <a:t>Выпускник, освоивший основную профессиональную программу среднего профессионального образования по специальности  «Техническое обслуживание и ремонт двигателей, систем и агрегатов автомобилей», подготовлен к освоению основной профессиональной образовательной программы высшего профессионального образования по специальностям направления подготовки «Эксплуатация транспорта и транспортного оборудования», «Автомобили и автомобильное хозяйство», «Сельскохозяйственные машины и оборудование» в сокращенные сроки. 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2E866F-CD62-4BC4-B95D-0AE9FAE73CC3}"/>
              </a:ext>
            </a:extLst>
          </p:cNvPr>
          <p:cNvSpPr txBox="1"/>
          <p:nvPr/>
        </p:nvSpPr>
        <p:spPr>
          <a:xfrm>
            <a:off x="0" y="4071938"/>
            <a:ext cx="9144000" cy="3381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1600" dirty="0">
                <a:solidFill>
                  <a:srgbClr val="FFFFFF"/>
                </a:solidFill>
                <a:latin typeface="Arial Black" pitchFamily="34" charset="0"/>
                <a:ea typeface="Microsoft YaHei" charset="-122"/>
              </a:rPr>
              <a:t>- - - - - - - - - - - - - - - - - - - - - - - - - - - - - - - -      - - - - - - - - - - - - - - - - - - - - - - - - - - - - - - -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D4D152-BC83-4BE8-A58A-D7A9A5281C74}"/>
              </a:ext>
            </a:extLst>
          </p:cNvPr>
          <p:cNvSpPr txBox="1"/>
          <p:nvPr/>
        </p:nvSpPr>
        <p:spPr>
          <a:xfrm rot="16200000">
            <a:off x="3205163" y="5295900"/>
            <a:ext cx="2786062" cy="33813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1600" dirty="0">
                <a:solidFill>
                  <a:srgbClr val="FFFFFF"/>
                </a:solidFill>
                <a:latin typeface="Arial Black" pitchFamily="34" charset="0"/>
                <a:ea typeface="Microsoft YaHei" charset="-122"/>
              </a:rPr>
              <a:t>- - - - - - - - - - - -- - - - - - </a:t>
            </a:r>
          </a:p>
        </p:txBody>
      </p:sp>
      <p:pic>
        <p:nvPicPr>
          <p:cNvPr id="5" name="Рисунок 4" descr="IMG_0821.JPG">
            <a:extLst>
              <a:ext uri="{FF2B5EF4-FFF2-40B4-BE49-F238E27FC236}">
                <a16:creationId xmlns:a16="http://schemas.microsoft.com/office/drawing/2014/main" id="{2EFF3F14-5B52-48F8-8024-8016B711E1B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857628"/>
            <a:ext cx="3714742" cy="24764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_0835.JPG">
            <a:extLst>
              <a:ext uri="{FF2B5EF4-FFF2-40B4-BE49-F238E27FC236}">
                <a16:creationId xmlns:a16="http://schemas.microsoft.com/office/drawing/2014/main" id="{2FDF2BFE-65E2-48C4-96AE-DD8672CF872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1320" t="30457" r="18781" b="9934"/>
          <a:stretch>
            <a:fillRect/>
          </a:stretch>
        </p:blipFill>
        <p:spPr>
          <a:xfrm>
            <a:off x="5000628" y="3857628"/>
            <a:ext cx="3661064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3497" name="Picture 8" descr="http://detsad-kitty.ru/uploads/posts/2013-09/1378625331_bezimeni-2.jpg">
            <a:extLst>
              <a:ext uri="{FF2B5EF4-FFF2-40B4-BE49-F238E27FC236}">
                <a16:creationId xmlns:a16="http://schemas.microsoft.com/office/drawing/2014/main" id="{1756E4AD-E128-46B4-BCEA-616113F67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6" t="51904" r="53987" b="31084"/>
          <a:stretch>
            <a:fillRect/>
          </a:stretch>
        </p:blipFill>
        <p:spPr bwMode="auto">
          <a:xfrm>
            <a:off x="4357688" y="4419600"/>
            <a:ext cx="50006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PNG &amp;mcy;&amp;acy;&amp;shcy;&amp;icy;&amp;ncy;&amp;ycy; &amp;dcy;&amp;lcy;&amp;yacy; &amp;bcy;&amp;lcy;&amp;ocy;&amp;gcy;&amp;ocy;&amp;vcy; - &amp;Acy;&amp;vcy;&amp;tcy;&amp;ocy;&amp;mcy;&amp;ocy;&amp;bcy;&amp;icy;&amp;lcy;&amp;icy;">
            <a:extLst>
              <a:ext uri="{FF2B5EF4-FFF2-40B4-BE49-F238E27FC236}">
                <a16:creationId xmlns:a16="http://schemas.microsoft.com/office/drawing/2014/main" id="{C4492D46-CF00-4EC6-921E-5BFF07C27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2" r="62500" b="11110"/>
          <a:stretch>
            <a:fillRect/>
          </a:stretch>
        </p:blipFill>
        <p:spPr bwMode="auto">
          <a:xfrm>
            <a:off x="7429500" y="5362575"/>
            <a:ext cx="17145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AutoShape 6" descr="https://encrypted-tbn0.gstatic.com/images?q=tbn:ANd9GcTUVX9m_9Vku96YIeffLxvgluiuaDL34iAqtRDP014Y-pg9VtSe">
            <a:extLst>
              <a:ext uri="{FF2B5EF4-FFF2-40B4-BE49-F238E27FC236}">
                <a16:creationId xmlns:a16="http://schemas.microsoft.com/office/drawing/2014/main" id="{40D873AF-7AD2-42DA-B3F3-23A0F74DD0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63492" name="TextBox 3">
            <a:extLst>
              <a:ext uri="{FF2B5EF4-FFF2-40B4-BE49-F238E27FC236}">
                <a16:creationId xmlns:a16="http://schemas.microsoft.com/office/drawing/2014/main" id="{903D269F-DB2D-4C7A-87C1-DA00693EF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1925505"/>
            <a:ext cx="76329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dirty="0"/>
              <a:t>	</a:t>
            </a:r>
            <a:r>
              <a:rPr lang="ru-RU" altLang="ru-RU" sz="4800" dirty="0"/>
              <a:t>Спасибо за внимание!	</a:t>
            </a:r>
            <a:endParaRPr lang="ru-RU" altLang="ru-RU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2E866F-CD62-4BC4-B95D-0AE9FAE73CC3}"/>
              </a:ext>
            </a:extLst>
          </p:cNvPr>
          <p:cNvSpPr txBox="1"/>
          <p:nvPr/>
        </p:nvSpPr>
        <p:spPr>
          <a:xfrm>
            <a:off x="0" y="4071938"/>
            <a:ext cx="9144000" cy="3381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1600" dirty="0">
                <a:solidFill>
                  <a:srgbClr val="FFFFFF"/>
                </a:solidFill>
                <a:latin typeface="Arial Black" pitchFamily="34" charset="0"/>
                <a:ea typeface="Microsoft YaHei" charset="-122"/>
              </a:rPr>
              <a:t>- - - - - - - - - - - - - - - - - - - - - - - - - - - - - - - -      - - - - - - - - - - - - - - - - - - - - - - - - - - - - - - -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D4D152-BC83-4BE8-A58A-D7A9A5281C74}"/>
              </a:ext>
            </a:extLst>
          </p:cNvPr>
          <p:cNvSpPr txBox="1"/>
          <p:nvPr/>
        </p:nvSpPr>
        <p:spPr>
          <a:xfrm rot="16200000">
            <a:off x="3205163" y="5295900"/>
            <a:ext cx="2786062" cy="33813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1600" dirty="0">
                <a:solidFill>
                  <a:srgbClr val="FFFFFF"/>
                </a:solidFill>
                <a:latin typeface="Arial Black" pitchFamily="34" charset="0"/>
                <a:ea typeface="Microsoft YaHei" charset="-122"/>
              </a:rPr>
              <a:t>- - - - - - - - - - - -- - - - - - </a:t>
            </a:r>
          </a:p>
        </p:txBody>
      </p:sp>
      <p:pic>
        <p:nvPicPr>
          <p:cNvPr id="63497" name="Picture 8" descr="http://detsad-kitty.ru/uploads/posts/2013-09/1378625331_bezimeni-2.jpg">
            <a:extLst>
              <a:ext uri="{FF2B5EF4-FFF2-40B4-BE49-F238E27FC236}">
                <a16:creationId xmlns:a16="http://schemas.microsoft.com/office/drawing/2014/main" id="{1756E4AD-E128-46B4-BCEA-616113F67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6" t="51904" r="53987" b="31084"/>
          <a:stretch>
            <a:fillRect/>
          </a:stretch>
        </p:blipFill>
        <p:spPr bwMode="auto">
          <a:xfrm>
            <a:off x="4357688" y="4419600"/>
            <a:ext cx="50006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213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04060"/>
            </a:gs>
            <a:gs pos="100000">
              <a:srgbClr val="6666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3FE8D34-4D36-4473-8021-3AFD8D1F5036}"/>
              </a:ext>
            </a:extLst>
          </p:cNvPr>
          <p:cNvSpPr/>
          <p:nvPr/>
        </p:nvSpPr>
        <p:spPr>
          <a:xfrm>
            <a:off x="323850" y="404813"/>
            <a:ext cx="8640763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400" dirty="0">
                <a:latin typeface="Arial Unicode MS" panose="020B0604020202020204" pitchFamily="34" charset="-128"/>
              </a:rPr>
              <a:t>Сроки получения СПО по специальности 23.02.07 «Техническое обслуживание и ремонт двигателей, систем и агрегатов автомобилей» базовой подготовки в очной форме обучения: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400" dirty="0"/>
              <a:t>на базе среднего общего образования 2 года 10 месяцев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400" dirty="0"/>
              <a:t>на базе основного общего образования 3 года 10 месяцев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04060"/>
            </a:gs>
            <a:gs pos="100000">
              <a:srgbClr val="6666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748AEF56-6DAF-4106-8AB1-ACCC96F393D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54038" y="115888"/>
            <a:ext cx="8226425" cy="433387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>
                <a:solidFill>
                  <a:srgbClr val="FFFF00"/>
                </a:solidFill>
              </a:rPr>
              <a:t>ПРОГРАММА ПОДГОТОВКИ</a:t>
            </a: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8BA4B998-C45D-47A3-A1CB-DFD731968DE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550863"/>
            <a:ext cx="8688387" cy="4270375"/>
          </a:xfrm>
        </p:spPr>
        <p:txBody>
          <a:bodyPr/>
          <a:lstStyle/>
          <a:p>
            <a:pPr marL="0" indent="0" algn="just">
              <a:defRPr/>
            </a:pPr>
            <a:r>
              <a:rPr lang="ru-RU" sz="28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Специальность предусматривает изучение следующих учебных циклов: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общий гуманитарный и социально-экономический цикл;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математический и общий естественнонаучный цикл;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общепрофессиональный цикл;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профессиональный цикл;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учебная практика;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производственная практика;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производственная практика (преддипломная);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государственная итоговая аттестация.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04060"/>
            </a:gs>
            <a:gs pos="100000">
              <a:srgbClr val="6666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66450D3C-0F89-4013-BF06-1A83F167929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355976" y="273050"/>
            <a:ext cx="4537199" cy="779686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dirty="0">
                <a:solidFill>
                  <a:srgbClr val="FFFF00"/>
                </a:solidFill>
              </a:rPr>
              <a:t>Область знаний</a:t>
            </a: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F36548CD-118A-400A-8AE0-1DDFEDA5E4B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1787" y="3933056"/>
            <a:ext cx="8964612" cy="2592288"/>
          </a:xfrm>
        </p:spPr>
        <p:txBody>
          <a:bodyPr/>
          <a:lstStyle/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buFont typeface="Wingdings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dirty="0"/>
              <a:t>Осуществлять диагностику систем, узлов и механизмов автомобильных двигателей.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buFont typeface="Wingdings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dirty="0"/>
              <a:t>Осуществлять техническое обслуживание автомобильных двигателей согласно технологической документации.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buFont typeface="Wingdings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dirty="0"/>
              <a:t>Проводить ремонт различных типов двигателей в соответствии с технологической документацией.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buFont typeface="Wingdings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 dirty="0"/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 dirty="0"/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149DA15-5278-4FB5-A12F-2832AF3CA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961" y="1268760"/>
            <a:ext cx="4932039" cy="73228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charset="-122"/>
              </a:defRPr>
            </a:lvl9pPr>
          </a:lstStyle>
          <a:p>
            <a:pPr algn="just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800" kern="0" dirty="0">
                <a:solidFill>
                  <a:srgbClr val="FFFF00"/>
                </a:solidFill>
              </a:rPr>
              <a:t>Техническое обслуживание и ремонт автомобильных двигателей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35ADC6-D1A3-4D6F-A69E-B2F7C8AE2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52869"/>
            <a:ext cx="3356992" cy="335699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04060"/>
            </a:gs>
            <a:gs pos="100000">
              <a:srgbClr val="6666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66450D3C-0F89-4013-BF06-1A83F167929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355976" y="273050"/>
            <a:ext cx="4537199" cy="779686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dirty="0">
                <a:solidFill>
                  <a:srgbClr val="FFFF00"/>
                </a:solidFill>
              </a:rPr>
              <a:t>Область знаний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E6FE29-57A8-4AFF-A8F9-2A971D13B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8" y="188640"/>
            <a:ext cx="3744540" cy="189839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02ED869-C5A4-4139-BDFF-D0ED788831BA}"/>
              </a:ext>
            </a:extLst>
          </p:cNvPr>
          <p:cNvSpPr/>
          <p:nvPr/>
        </p:nvSpPr>
        <p:spPr>
          <a:xfrm>
            <a:off x="107504" y="2564904"/>
            <a:ext cx="89289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•	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Осуществлять диагностику электрооборудования и электронных систем автомобилей.</a:t>
            </a:r>
          </a:p>
          <a:p>
            <a:pPr algn="just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	Осуществлять техническое обслуживание электрооборудования и электронных систем автомобилей согласно технологической документации.</a:t>
            </a:r>
          </a:p>
          <a:p>
            <a:pPr algn="just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	Проводить ремонт электрооборудования и электронных систем автомобилей в соответствии с технологической документацией.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58527B3-5382-49E0-B602-8A528BEBA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928" y="1484784"/>
            <a:ext cx="5220071" cy="73228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charset="-122"/>
              </a:defRPr>
            </a:lvl9pPr>
          </a:lstStyle>
          <a:p>
            <a:pPr algn="just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800" kern="0" dirty="0">
                <a:solidFill>
                  <a:srgbClr val="FFFF00"/>
                </a:solidFill>
              </a:rPr>
              <a:t>Техническое обслуживание и ремонт электрооборудования и электронных систем автомобилей</a:t>
            </a:r>
          </a:p>
        </p:txBody>
      </p:sp>
    </p:spTree>
    <p:extLst>
      <p:ext uri="{BB962C8B-B14F-4D97-AF65-F5344CB8AC3E}">
        <p14:creationId xmlns:p14="http://schemas.microsoft.com/office/powerpoint/2010/main" val="14347005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04060"/>
            </a:gs>
            <a:gs pos="100000">
              <a:srgbClr val="6666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66450D3C-0F89-4013-BF06-1A83F167929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355976" y="273050"/>
            <a:ext cx="4537199" cy="779686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dirty="0">
                <a:solidFill>
                  <a:srgbClr val="FFFF00"/>
                </a:solidFill>
              </a:rPr>
              <a:t>Область знаний</a:t>
            </a: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F36548CD-118A-400A-8AE0-1DDFEDA5E4B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2896406"/>
            <a:ext cx="8964612" cy="3961594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dirty="0"/>
              <a:t>•	Осуществлять диагностику трансмиссии, ходовой части и органов управления автомобилей.</a:t>
            </a:r>
          </a:p>
          <a:p>
            <a:pPr marL="0" indent="0" algn="just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dirty="0"/>
              <a:t>•	Осуществлять техническое обслуживание трансмиссии, ходовой части и органов управления автомобилей согласно технологической документации.</a:t>
            </a:r>
          </a:p>
          <a:p>
            <a:pPr marL="0" indent="0" algn="just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dirty="0"/>
              <a:t>•	Проводить ремонт трансмиссии, ходовой части и органов управления автомобилей в соответствии с технологической документацией.</a:t>
            </a: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 dirty="0"/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 dirty="0"/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95CE6E-E7F2-465B-85E1-C055B4337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00878"/>
            <a:ext cx="3888432" cy="2595528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7ACC008D-701B-45C0-8B31-49CC0F3B0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960" y="1484784"/>
            <a:ext cx="4932039" cy="73228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charset="-122"/>
              </a:defRPr>
            </a:lvl9pPr>
          </a:lstStyle>
          <a:p>
            <a:pPr algn="just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800" kern="0" dirty="0">
                <a:solidFill>
                  <a:srgbClr val="FFFF00"/>
                </a:solidFill>
              </a:rPr>
              <a:t>Техническое обслуживание и ремонт шасси автомобилей</a:t>
            </a:r>
          </a:p>
        </p:txBody>
      </p:sp>
    </p:spTree>
    <p:extLst>
      <p:ext uri="{BB962C8B-B14F-4D97-AF65-F5344CB8AC3E}">
        <p14:creationId xmlns:p14="http://schemas.microsoft.com/office/powerpoint/2010/main" val="4031198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04060"/>
            </a:gs>
            <a:gs pos="100000">
              <a:srgbClr val="6666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66450D3C-0F89-4013-BF06-1A83F167929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355976" y="273050"/>
            <a:ext cx="4537199" cy="779686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dirty="0">
                <a:solidFill>
                  <a:srgbClr val="FFFF00"/>
                </a:solidFill>
              </a:rPr>
              <a:t>Область знаний</a:t>
            </a: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F36548CD-118A-400A-8AE0-1DDFEDA5E4B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3573016"/>
            <a:ext cx="8964612" cy="3284984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 dirty="0"/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 dirty="0"/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FAF59C-B462-414A-9685-27F3BC1A1EB2}"/>
              </a:ext>
            </a:extLst>
          </p:cNvPr>
          <p:cNvSpPr/>
          <p:nvPr/>
        </p:nvSpPr>
        <p:spPr>
          <a:xfrm>
            <a:off x="4352625" y="102970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800" kern="0" dirty="0">
                <a:solidFill>
                  <a:srgbClr val="FFFF00"/>
                </a:solidFill>
              </a:rPr>
              <a:t>Проведение кузовного ремонта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E5F27D-7CE6-4312-83A0-B4470AB944DE}"/>
              </a:ext>
            </a:extLst>
          </p:cNvPr>
          <p:cNvSpPr/>
          <p:nvPr/>
        </p:nvSpPr>
        <p:spPr>
          <a:xfrm>
            <a:off x="323528" y="4005064"/>
            <a:ext cx="84570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•	</a:t>
            </a:r>
            <a:r>
              <a:rPr lang="ru-RU" sz="2800" dirty="0"/>
              <a:t>Выявлять дефекты автомобильных кузовов.</a:t>
            </a:r>
          </a:p>
          <a:p>
            <a:pPr algn="just"/>
            <a:r>
              <a:rPr lang="ru-RU" sz="2800" dirty="0"/>
              <a:t>•	Проводить ремонт повреждений автомобильных кузовов.</a:t>
            </a:r>
          </a:p>
          <a:p>
            <a:pPr algn="just"/>
            <a:r>
              <a:rPr lang="ru-RU" sz="2800" dirty="0"/>
              <a:t>•	Проводить окраску автомобильных кузовов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F778A6-60DD-4E1A-A4A5-CD30E4354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0391"/>
            <a:ext cx="4352625" cy="290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066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04060"/>
            </a:gs>
            <a:gs pos="100000">
              <a:srgbClr val="6666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66450D3C-0F89-4013-BF06-1A83F167929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355976" y="273050"/>
            <a:ext cx="4537199" cy="779686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dirty="0">
                <a:solidFill>
                  <a:srgbClr val="FFFF00"/>
                </a:solidFill>
              </a:rPr>
              <a:t>Область знаний</a:t>
            </a: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F36548CD-118A-400A-8AE0-1DDFEDA5E4B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3573016"/>
            <a:ext cx="8964612" cy="3284984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 dirty="0"/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 dirty="0"/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FAF59C-B462-414A-9685-27F3BC1A1EB2}"/>
              </a:ext>
            </a:extLst>
          </p:cNvPr>
          <p:cNvSpPr/>
          <p:nvPr/>
        </p:nvSpPr>
        <p:spPr>
          <a:xfrm>
            <a:off x="4352625" y="1029704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800" kern="0" dirty="0">
                <a:solidFill>
                  <a:srgbClr val="FFFF00"/>
                </a:solidFill>
              </a:rPr>
              <a:t>Организация процесса по техническому обслуживанию и ремонту автомобиля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E5F27D-7CE6-4312-83A0-B4470AB944DE}"/>
              </a:ext>
            </a:extLst>
          </p:cNvPr>
          <p:cNvSpPr/>
          <p:nvPr/>
        </p:nvSpPr>
        <p:spPr>
          <a:xfrm>
            <a:off x="33273" y="2900836"/>
            <a:ext cx="845708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•	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Планировать деятельность подразделения по техническому обслуживанию и ремонту систем, узлов и двигателей автомобиля.</a:t>
            </a:r>
          </a:p>
          <a:p>
            <a:pPr algn="just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	Организовывать материально-техническое обеспечение процесса по техническому обслуживанию и ремонту автотранспортных средств.</a:t>
            </a:r>
          </a:p>
          <a:p>
            <a:pPr algn="just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	Осуществлять организацию и контроль деятельности персонала подразделения по техническому обслуживанию и ремонту автотранспортных средств.</a:t>
            </a:r>
          </a:p>
          <a:p>
            <a:pPr algn="just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	Разрабатывать предложения по совершенствованию деятельности подразделения, техническому обслуживанию и ремонту автотранспортных средств.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027A31-67CA-4760-8A52-30C430805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8" y="390573"/>
            <a:ext cx="3577580" cy="214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774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ahoma"/>
        <a:ea typeface="Microsoft YaHei"/>
        <a:cs typeface=""/>
      </a:majorFont>
      <a:minorFont>
        <a:latin typeface="Tahoma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Garamond"/>
        <a:ea typeface="Microsoft YaHei"/>
        <a:cs typeface=""/>
      </a:majorFont>
      <a:minorFont>
        <a:latin typeface="Garamond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Garamond"/>
        <a:ea typeface="Microsoft YaHei"/>
        <a:cs typeface=""/>
      </a:majorFont>
      <a:minorFont>
        <a:latin typeface="Garamond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omic Sans MS"/>
        <a:ea typeface="Microsoft YaHei"/>
        <a:cs typeface=""/>
      </a:majorFont>
      <a:minorFont>
        <a:latin typeface="Comic Sans MS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ahoma"/>
        <a:ea typeface="Microsoft YaHei"/>
        <a:cs typeface=""/>
      </a:majorFont>
      <a:minorFont>
        <a:latin typeface="Tahoma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985</Words>
  <Application>Microsoft Office PowerPoint</Application>
  <PresentationFormat>Экран (4:3)</PresentationFormat>
  <Paragraphs>121</Paragraphs>
  <Slides>24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24</vt:i4>
      </vt:variant>
    </vt:vector>
  </HeadingPairs>
  <TitlesOfParts>
    <vt:vector size="42" baseType="lpstr">
      <vt:lpstr>Arial Unicode MS</vt:lpstr>
      <vt:lpstr>Arial</vt:lpstr>
      <vt:lpstr>Arial Black</vt:lpstr>
      <vt:lpstr>Comic Sans MS</vt:lpstr>
      <vt:lpstr>Garamond</vt:lpstr>
      <vt:lpstr>Tahoma</vt:lpstr>
      <vt:lpstr>Times New Roman</vt:lpstr>
      <vt:lpstr>Wingdings</vt:lpstr>
      <vt:lpstr>Тема Office</vt:lpstr>
      <vt:lpstr>1_Тема Office</vt:lpstr>
      <vt:lpstr>2_Тема Office</vt:lpstr>
      <vt:lpstr>3_Тема Office</vt:lpstr>
      <vt:lpstr>5_Тема Office</vt:lpstr>
      <vt:lpstr>6_Тема Office</vt:lpstr>
      <vt:lpstr>7_Тема Office</vt:lpstr>
      <vt:lpstr>9_Тема Office</vt:lpstr>
      <vt:lpstr>10_Тема Office</vt:lpstr>
      <vt:lpstr>11_Тема Office</vt:lpstr>
      <vt:lpstr>23.02.07 «Техническое обслуживание и ремонт двигателей, систем и агрегатов автомобилей»</vt:lpstr>
      <vt:lpstr>Презентация PowerPoint</vt:lpstr>
      <vt:lpstr>Презентация PowerPoint</vt:lpstr>
      <vt:lpstr>ПРОГРАММА ПОДГОТОВКИ</vt:lpstr>
      <vt:lpstr>Область знаний</vt:lpstr>
      <vt:lpstr>Область знаний</vt:lpstr>
      <vt:lpstr>Область знаний</vt:lpstr>
      <vt:lpstr>Область знаний</vt:lpstr>
      <vt:lpstr>Область знаний</vt:lpstr>
      <vt:lpstr>Область знаний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будни</vt:lpstr>
      <vt:lpstr>Презентация PowerPoint</vt:lpstr>
      <vt:lpstr>Конкурс  по  профессии</vt:lpstr>
      <vt:lpstr>Конкурс молодые профессионалы WorldSkillsRussia</vt:lpstr>
      <vt:lpstr>Презентация PowerPoint</vt:lpstr>
      <vt:lpstr>Всероссийская олимпиада профессионального мастерства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Angelina</dc:creator>
  <cp:lastModifiedBy>Андрей Рачков</cp:lastModifiedBy>
  <cp:revision>33</cp:revision>
  <cp:lastPrinted>1601-01-01T00:00:00Z</cp:lastPrinted>
  <dcterms:created xsi:type="dcterms:W3CDTF">2007-12-07T21:21:30Z</dcterms:created>
  <dcterms:modified xsi:type="dcterms:W3CDTF">2019-04-18T13:04:45Z</dcterms:modified>
</cp:coreProperties>
</file>